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Lst>
  <p:sldSz cy="7772400" cx="1000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4295633D-8C03-434A-92C2-4367F01B43AA}">
  <a:tblStyle styleId="{4295633D-8C03-434A-92C2-4367F01B43AA}" styleName="Table_0"/>
  <a:tblStyle styleId="{DB68627A-0EB7-4EB0-8BD5-5ADDE04D911D}" styleName="Table_1">
    <a:wholeTbl>
      <a:tcStyle>
        <a:tcBdr>
          <a:left>
            <a:ln cap="flat" cmpd="sng" w="9525">
              <a:solidFill>
                <a:srgbClr val="000000"/>
              </a:solidFill>
              <a:prstDash val="solid"/>
              <a:round/>
              <a:headEnd len="med" w="med" type="none"/>
              <a:tailEnd len="med" w="med" type="none"/>
            </a:ln>
          </a:left>
          <a:right>
            <a:ln cap="flat" cmpd="sng" w="9525">
              <a:solidFill>
                <a:srgbClr val="000000"/>
              </a:solidFill>
              <a:prstDash val="solid"/>
              <a:round/>
              <a:headEnd len="med" w="med" type="none"/>
              <a:tailEnd len="med" w="med" type="none"/>
            </a:ln>
          </a:right>
          <a:top>
            <a:ln cap="flat" cmpd="sng" w="9525">
              <a:solidFill>
                <a:srgbClr val="000000"/>
              </a:solidFill>
              <a:prstDash val="solid"/>
              <a:round/>
              <a:headEnd len="med" w="med" type="none"/>
              <a:tailEnd len="med" w="med" type="none"/>
            </a:ln>
          </a:top>
          <a:bottom>
            <a:ln cap="flat" cmpd="sng" w="9525">
              <a:solidFill>
                <a:srgbClr val="000000"/>
              </a:solidFill>
              <a:prstDash val="solid"/>
              <a:round/>
              <a:headEnd len="med" w="med" type="none"/>
              <a:tailEnd len="med" w="med" type="none"/>
            </a:ln>
          </a:bottom>
          <a:insideH>
            <a:ln cap="flat" cmpd="sng" w="9525">
              <a:solidFill>
                <a:srgbClr val="000000"/>
              </a:solidFill>
              <a:prstDash val="solid"/>
              <a:round/>
              <a:headEnd len="med" w="med" type="none"/>
              <a:tailEnd len="med" w="med" type="none"/>
            </a:ln>
          </a:insideH>
          <a:insideV>
            <a:ln cap="flat" cmpd="sng" w="9525">
              <a:solidFill>
                <a:srgbClr val="000000"/>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slide" Target="slides/slide81.xml"/><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88" Type="http://schemas.openxmlformats.org/officeDocument/2006/relationships/slide" Target="slides/slide83.xml"/><Relationship Id="rId43" Type="http://schemas.openxmlformats.org/officeDocument/2006/relationships/slide" Target="slides/slide38.xml"/><Relationship Id="rId87" Type="http://schemas.openxmlformats.org/officeDocument/2006/relationships/slide" Target="slides/slide82.xml"/><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slide" Target="slides/slide86.xml"/><Relationship Id="rId90" Type="http://schemas.openxmlformats.org/officeDocument/2006/relationships/slide" Target="slides/slide85.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132" name="Shape 13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6" name="Shape 136"/>
        <p:cNvGrpSpPr/>
        <p:nvPr/>
      </p:nvGrpSpPr>
      <p:grpSpPr>
        <a:xfrm>
          <a:off x="0" y="0"/>
          <a:ext cx="0" cy="0"/>
          <a:chOff x="0" y="0"/>
          <a:chExt cx="0" cy="0"/>
        </a:xfrm>
      </p:grpSpPr>
      <p:sp>
        <p:nvSpPr>
          <p:cNvPr id="137" name="Shape 137"/>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138" name="Shape 13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146" name="Shape 146"/>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98450" lvl="0" rtl="0" algn="just">
              <a:lnSpc>
                <a:spcPct val="150000"/>
              </a:lnSpc>
              <a:spcBef>
                <a:spcPts val="0"/>
              </a:spcBef>
              <a:buClr>
                <a:schemeClr val="dk1"/>
              </a:buClr>
              <a:buSzPct val="100000"/>
              <a:buFont typeface="Arial"/>
              <a:buNone/>
            </a:pPr>
            <a:r>
              <a:rPr lang="es-419">
                <a:solidFill>
                  <a:schemeClr val="dk1"/>
                </a:solidFill>
              </a:rPr>
              <a:t> FOTOS DE CURSOS, ENCUENTROS  GRUPO DE  GOYIS</a:t>
            </a:r>
            <a:r>
              <a:rPr lang="es-419" sz="700">
                <a:solidFill>
                  <a:schemeClr val="dk1"/>
                </a:solidFill>
                <a:latin typeface="Times New Roman"/>
                <a:ea typeface="Times New Roman"/>
                <a:cs typeface="Times New Roman"/>
                <a:sym typeface="Times New Roman"/>
              </a:rPr>
              <a:t> </a:t>
            </a:r>
            <a:r>
              <a:rPr lang="es-419">
                <a:solidFill>
                  <a:schemeClr val="dk1"/>
                </a:solidFill>
              </a:rPr>
              <a:t>FOTOS DE EVENTO DE SEMANA CULTURAL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4" name="Shape 164"/>
        <p:cNvGrpSpPr/>
        <p:nvPr/>
      </p:nvGrpSpPr>
      <p:grpSpPr>
        <a:xfrm>
          <a:off x="0" y="0"/>
          <a:ext cx="0" cy="0"/>
          <a:chOff x="0" y="0"/>
          <a:chExt cx="0" cy="0"/>
        </a:xfrm>
      </p:grpSpPr>
      <p:sp>
        <p:nvSpPr>
          <p:cNvPr id="165" name="Shape 165"/>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166" name="Shape 166"/>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98450" lvl="0" algn="just">
              <a:lnSpc>
                <a:spcPct val="150000"/>
              </a:lnSpc>
              <a:spcBef>
                <a:spcPts val="0"/>
              </a:spcBef>
              <a:buClr>
                <a:schemeClr val="dk1"/>
              </a:buClr>
              <a:buSzPct val="100000"/>
              <a:buFont typeface="Arial"/>
              <a:buNone/>
            </a:pPr>
            <a:r>
              <a:rPr lang="es-419">
                <a:solidFill>
                  <a:schemeClr val="dk1"/>
                </a:solidFill>
              </a:rPr>
              <a:t>   fotos de movildiad    </a:t>
            </a:r>
            <a:r>
              <a:rPr lang="es-419" sz="1200">
                <a:solidFill>
                  <a:schemeClr val="dk1"/>
                </a:solidFill>
              </a:rPr>
              <a:t>fotos de practicas, fotos de Goyis ,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180" name="Shape 18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190" name="Shape 19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197" name="Shape 19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s-419"/>
              <a:t>cambiar fotos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206" name="Shape 20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 name="Shape 54"/>
        <p:cNvGrpSpPr/>
        <p:nvPr/>
      </p:nvGrpSpPr>
      <p:grpSpPr>
        <a:xfrm>
          <a:off x="0" y="0"/>
          <a:ext cx="0" cy="0"/>
          <a:chOff x="0" y="0"/>
          <a:chExt cx="0" cy="0"/>
        </a:xfrm>
      </p:grpSpPr>
      <p:sp>
        <p:nvSpPr>
          <p:cNvPr id="55" name="Shape 55"/>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56" name="Shape 5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2" name="Shape 212"/>
        <p:cNvGrpSpPr/>
        <p:nvPr/>
      </p:nvGrpSpPr>
      <p:grpSpPr>
        <a:xfrm>
          <a:off x="0" y="0"/>
          <a:ext cx="0" cy="0"/>
          <a:chOff x="0" y="0"/>
          <a:chExt cx="0" cy="0"/>
        </a:xfrm>
      </p:grpSpPr>
      <p:sp>
        <p:nvSpPr>
          <p:cNvPr id="213" name="Shape 213"/>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214" name="Shape 21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222" name="Shape 22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s-419">
                <a:solidFill>
                  <a:srgbClr val="FF0000"/>
                </a:solidFill>
              </a:rPr>
              <a:t>fOTO DE pina y si hay una con la Dra Marbella</a:t>
            </a:r>
          </a:p>
          <a:p>
            <a:pPr lvl="0" rtl="0">
              <a:spcBef>
                <a:spcPts val="0"/>
              </a:spcBef>
              <a:buNone/>
            </a:pPr>
            <a:r>
              <a:t/>
            </a:r>
            <a:endParaRPr>
              <a:solidFill>
                <a:srgbClr val="FF0000"/>
              </a:solidFill>
            </a:endParaRPr>
          </a:p>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98450" lvl="0" algn="just">
              <a:lnSpc>
                <a:spcPct val="150000"/>
              </a:lnSpc>
              <a:spcBef>
                <a:spcPts val="0"/>
              </a:spcBef>
              <a:buClr>
                <a:schemeClr val="dk1"/>
              </a:buClr>
              <a:buSzPct val="100000"/>
              <a:buFont typeface="Arial"/>
              <a:buNone/>
            </a:pPr>
            <a:r>
              <a:rPr lang="es-419">
                <a:solidFill>
                  <a:schemeClr val="dk1"/>
                </a:solidFill>
              </a:rPr>
              <a:t>        Nombres de las alumnas ??? y si tuvieramos foto                                     Foto de Claudia y alumnas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7" name="Shape 237"/>
        <p:cNvGrpSpPr/>
        <p:nvPr/>
      </p:nvGrpSpPr>
      <p:grpSpPr>
        <a:xfrm>
          <a:off x="0" y="0"/>
          <a:ext cx="0" cy="0"/>
          <a:chOff x="0" y="0"/>
          <a:chExt cx="0" cy="0"/>
        </a:xfrm>
      </p:grpSpPr>
      <p:sp>
        <p:nvSpPr>
          <p:cNvPr id="238" name="Shape 238"/>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239" name="Shape 23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gn="just">
              <a:lnSpc>
                <a:spcPct val="150000"/>
              </a:lnSpc>
              <a:spcBef>
                <a:spcPts val="0"/>
              </a:spcBef>
              <a:buClr>
                <a:schemeClr val="dk1"/>
              </a:buClr>
              <a:buSzPct val="50000"/>
              <a:buFont typeface="Arial"/>
              <a:buNone/>
            </a:pPr>
            <a:r>
              <a:rPr lang="es-419" sz="2200">
                <a:solidFill>
                  <a:schemeClr val="dk2"/>
                </a:solidFill>
              </a:rPr>
              <a:t>   Cuadro  y Foto de la Alumna Osiris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0" name="Shape 250"/>
        <p:cNvGrpSpPr/>
        <p:nvPr/>
      </p:nvGrpSpPr>
      <p:grpSpPr>
        <a:xfrm>
          <a:off x="0" y="0"/>
          <a:ext cx="0" cy="0"/>
          <a:chOff x="0" y="0"/>
          <a:chExt cx="0" cy="0"/>
        </a:xfrm>
      </p:grpSpPr>
      <p:sp>
        <p:nvSpPr>
          <p:cNvPr id="251" name="Shape 251"/>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252" name="Shape 25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7" name="Shape 257"/>
        <p:cNvGrpSpPr/>
        <p:nvPr/>
      </p:nvGrpSpPr>
      <p:grpSpPr>
        <a:xfrm>
          <a:off x="0" y="0"/>
          <a:ext cx="0" cy="0"/>
          <a:chOff x="0" y="0"/>
          <a:chExt cx="0" cy="0"/>
        </a:xfrm>
      </p:grpSpPr>
      <p:sp>
        <p:nvSpPr>
          <p:cNvPr id="258" name="Shape 258"/>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259" name="Shape 25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lnSpc>
                <a:spcPct val="115000"/>
              </a:lnSpc>
              <a:spcBef>
                <a:spcPts val="0"/>
              </a:spcBef>
              <a:spcAft>
                <a:spcPts val="2000"/>
              </a:spcAft>
              <a:buClr>
                <a:schemeClr val="dk1"/>
              </a:buClr>
              <a:buSzPct val="50000"/>
              <a:buFont typeface="Arial"/>
              <a:buNone/>
            </a:pPr>
            <a:r>
              <a:rPr lang="es-419" sz="2200">
                <a:solidFill>
                  <a:srgbClr val="FF0000"/>
                </a:solidFill>
                <a:latin typeface="Calibri"/>
                <a:ea typeface="Calibri"/>
                <a:cs typeface="Calibri"/>
                <a:sym typeface="Calibri"/>
              </a:rPr>
              <a:t>foto de Sergio WONG por favo</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267" name="Shape 26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gn="just">
              <a:lnSpc>
                <a:spcPct val="150000"/>
              </a:lnSpc>
              <a:spcBef>
                <a:spcPts val="0"/>
              </a:spcBef>
              <a:buClr>
                <a:schemeClr val="dk1"/>
              </a:buClr>
              <a:buSzPct val="100000"/>
              <a:buFont typeface="Arial"/>
              <a:buNone/>
            </a:pPr>
            <a:r>
              <a:rPr lang="es-419">
                <a:solidFill>
                  <a:schemeClr val="dk1"/>
                </a:solidFill>
              </a:rPr>
              <a:t>                       Foto  Grupo en clase d             CUADRO , CON LOS NOMBRES DE LOS MAESTROS INCLUYENDO EL NOMBRE DE Susi      </a:t>
            </a:r>
            <a:r>
              <a:rPr lang="es-419">
                <a:solidFill>
                  <a:srgbClr val="2E74B5"/>
                </a:solidFill>
              </a:rPr>
              <a:t>  Foto de la FIrma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4" name="Shape 274"/>
        <p:cNvGrpSpPr/>
        <p:nvPr/>
      </p:nvGrpSpPr>
      <p:grpSpPr>
        <a:xfrm>
          <a:off x="0" y="0"/>
          <a:ext cx="0" cy="0"/>
          <a:chOff x="0" y="0"/>
          <a:chExt cx="0" cy="0"/>
        </a:xfrm>
      </p:grpSpPr>
      <p:sp>
        <p:nvSpPr>
          <p:cNvPr id="275" name="Shape 275"/>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276" name="Shape 27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2" name="Shape 282"/>
        <p:cNvGrpSpPr/>
        <p:nvPr/>
      </p:nvGrpSpPr>
      <p:grpSpPr>
        <a:xfrm>
          <a:off x="0" y="0"/>
          <a:ext cx="0" cy="0"/>
          <a:chOff x="0" y="0"/>
          <a:chExt cx="0" cy="0"/>
        </a:xfrm>
      </p:grpSpPr>
      <p:sp>
        <p:nvSpPr>
          <p:cNvPr id="283" name="Shape 283"/>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284" name="Shape 28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1" name="Shape 291"/>
        <p:cNvGrpSpPr/>
        <p:nvPr/>
      </p:nvGrpSpPr>
      <p:grpSpPr>
        <a:xfrm>
          <a:off x="0" y="0"/>
          <a:ext cx="0" cy="0"/>
          <a:chOff x="0" y="0"/>
          <a:chExt cx="0" cy="0"/>
        </a:xfrm>
      </p:grpSpPr>
      <p:sp>
        <p:nvSpPr>
          <p:cNvPr id="292" name="Shape 292"/>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293" name="Shape 29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spcAft>
                <a:spcPts val="2000"/>
              </a:spcAft>
              <a:buClr>
                <a:schemeClr val="dk1"/>
              </a:buClr>
              <a:buSzPct val="91666"/>
              <a:buFont typeface="Arial"/>
              <a:buNone/>
            </a:pPr>
            <a:r>
              <a:rPr lang="es-419" sz="1200">
                <a:solidFill>
                  <a:srgbClr val="2E74B5"/>
                </a:solidFill>
              </a:rPr>
              <a:t>                                                                 Fotos en Academia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 name="Shape 61"/>
        <p:cNvGrpSpPr/>
        <p:nvPr/>
      </p:nvGrpSpPr>
      <p:grpSpPr>
        <a:xfrm>
          <a:off x="0" y="0"/>
          <a:ext cx="0" cy="0"/>
          <a:chOff x="0" y="0"/>
          <a:chExt cx="0" cy="0"/>
        </a:xfrm>
      </p:grpSpPr>
      <p:sp>
        <p:nvSpPr>
          <p:cNvPr id="62" name="Shape 62"/>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63" name="Shape 6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s-419"/>
              <a:t>F estudiantes alumnos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0" name="Shape 300"/>
        <p:cNvGrpSpPr/>
        <p:nvPr/>
      </p:nvGrpSpPr>
      <p:grpSpPr>
        <a:xfrm>
          <a:off x="0" y="0"/>
          <a:ext cx="0" cy="0"/>
          <a:chOff x="0" y="0"/>
          <a:chExt cx="0" cy="0"/>
        </a:xfrm>
      </p:grpSpPr>
      <p:sp>
        <p:nvSpPr>
          <p:cNvPr id="301" name="Shape 301"/>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302" name="Shape 302"/>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98450" lvl="0" algn="just">
              <a:lnSpc>
                <a:spcPct val="150000"/>
              </a:lnSpc>
              <a:spcBef>
                <a:spcPts val="0"/>
              </a:spcBef>
              <a:buClr>
                <a:schemeClr val="dk1"/>
              </a:buClr>
              <a:buSzPct val="100000"/>
              <a:buFont typeface="Arial"/>
              <a:buNone/>
            </a:pPr>
            <a:r>
              <a:rPr lang="es-419">
                <a:solidFill>
                  <a:srgbClr val="222222"/>
                </a:solidFill>
              </a:rPr>
              <a:t>                                                        Foto con Martin Castro                                                           Fotos del ENCUENTRO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7" name="Shape 307"/>
        <p:cNvGrpSpPr/>
        <p:nvPr/>
      </p:nvGrpSpPr>
      <p:grpSpPr>
        <a:xfrm>
          <a:off x="0" y="0"/>
          <a:ext cx="0" cy="0"/>
          <a:chOff x="0" y="0"/>
          <a:chExt cx="0" cy="0"/>
        </a:xfrm>
      </p:grpSpPr>
      <p:sp>
        <p:nvSpPr>
          <p:cNvPr id="308" name="Shape 308"/>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309" name="Shape 30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7" name="Shape 317"/>
        <p:cNvGrpSpPr/>
        <p:nvPr/>
      </p:nvGrpSpPr>
      <p:grpSpPr>
        <a:xfrm>
          <a:off x="0" y="0"/>
          <a:ext cx="0" cy="0"/>
          <a:chOff x="0" y="0"/>
          <a:chExt cx="0" cy="0"/>
        </a:xfrm>
      </p:grpSpPr>
      <p:sp>
        <p:nvSpPr>
          <p:cNvPr id="318" name="Shape 318"/>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319" name="Shape 31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6" name="Shape 326"/>
        <p:cNvGrpSpPr/>
        <p:nvPr/>
      </p:nvGrpSpPr>
      <p:grpSpPr>
        <a:xfrm>
          <a:off x="0" y="0"/>
          <a:ext cx="0" cy="0"/>
          <a:chOff x="0" y="0"/>
          <a:chExt cx="0" cy="0"/>
        </a:xfrm>
      </p:grpSpPr>
      <p:sp>
        <p:nvSpPr>
          <p:cNvPr id="327" name="Shape 327"/>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328" name="Shape 32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4" name="Shape 334"/>
        <p:cNvGrpSpPr/>
        <p:nvPr/>
      </p:nvGrpSpPr>
      <p:grpSpPr>
        <a:xfrm>
          <a:off x="0" y="0"/>
          <a:ext cx="0" cy="0"/>
          <a:chOff x="0" y="0"/>
          <a:chExt cx="0" cy="0"/>
        </a:xfrm>
      </p:grpSpPr>
      <p:sp>
        <p:nvSpPr>
          <p:cNvPr id="335" name="Shape 335"/>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336" name="Shape 3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spcAft>
                <a:spcPts val="2000"/>
              </a:spcAft>
              <a:buNone/>
            </a:pPr>
            <a:r>
              <a:rPr lang="es-419" sz="1000">
                <a:latin typeface="Calibri"/>
                <a:ea typeface="Calibri"/>
                <a:cs typeface="Calibri"/>
                <a:sym typeface="Calibri"/>
              </a:rPr>
              <a:t>        CUADRO O  FOTOS: Mireya    Foto Susi                fOTO de Marisa </a:t>
            </a:r>
          </a:p>
          <a:p>
            <a:pPr lvl="0" rtl="0">
              <a:lnSpc>
                <a:spcPct val="115000"/>
              </a:lnSpc>
              <a:spcBef>
                <a:spcPts val="0"/>
              </a:spcBef>
              <a:spcAft>
                <a:spcPts val="2000"/>
              </a:spcAft>
              <a:buNone/>
            </a:pPr>
            <a:r>
              <a:t/>
            </a:r>
            <a:endParaRPr sz="700">
              <a:solidFill>
                <a:schemeClr val="dk2"/>
              </a:solidFill>
            </a:endParaRPr>
          </a:p>
          <a:p>
            <a:pPr lvl="0">
              <a:lnSpc>
                <a:spcPct val="115000"/>
              </a:lnSpc>
              <a:spcBef>
                <a:spcPts val="0"/>
              </a:spcBef>
              <a:spcAft>
                <a:spcPts val="2000"/>
              </a:spcAft>
              <a:buClr>
                <a:schemeClr val="dk1"/>
              </a:buClr>
              <a:buSzPct val="157142"/>
              <a:buFont typeface="Arial"/>
              <a:buNone/>
            </a:pPr>
            <a:r>
              <a:t/>
            </a:r>
            <a:endParaRPr sz="700">
              <a:solidFill>
                <a:schemeClr val="dk2"/>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2" name="Shape 342"/>
        <p:cNvGrpSpPr/>
        <p:nvPr/>
      </p:nvGrpSpPr>
      <p:grpSpPr>
        <a:xfrm>
          <a:off x="0" y="0"/>
          <a:ext cx="0" cy="0"/>
          <a:chOff x="0" y="0"/>
          <a:chExt cx="0" cy="0"/>
        </a:xfrm>
      </p:grpSpPr>
      <p:sp>
        <p:nvSpPr>
          <p:cNvPr id="343" name="Shape 343"/>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344" name="Shape 34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3" name="Shape 353"/>
        <p:cNvGrpSpPr/>
        <p:nvPr/>
      </p:nvGrpSpPr>
      <p:grpSpPr>
        <a:xfrm>
          <a:off x="0" y="0"/>
          <a:ext cx="0" cy="0"/>
          <a:chOff x="0" y="0"/>
          <a:chExt cx="0" cy="0"/>
        </a:xfrm>
      </p:grpSpPr>
      <p:sp>
        <p:nvSpPr>
          <p:cNvPr id="354" name="Shape 354"/>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355" name="Shape 35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5" name="Shape 365"/>
        <p:cNvGrpSpPr/>
        <p:nvPr/>
      </p:nvGrpSpPr>
      <p:grpSpPr>
        <a:xfrm>
          <a:off x="0" y="0"/>
          <a:ext cx="0" cy="0"/>
          <a:chOff x="0" y="0"/>
          <a:chExt cx="0" cy="0"/>
        </a:xfrm>
      </p:grpSpPr>
      <p:sp>
        <p:nvSpPr>
          <p:cNvPr id="366" name="Shape 366"/>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367" name="Shape 36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0" name="Shape 380"/>
        <p:cNvGrpSpPr/>
        <p:nvPr/>
      </p:nvGrpSpPr>
      <p:grpSpPr>
        <a:xfrm>
          <a:off x="0" y="0"/>
          <a:ext cx="0" cy="0"/>
          <a:chOff x="0" y="0"/>
          <a:chExt cx="0" cy="0"/>
        </a:xfrm>
      </p:grpSpPr>
      <p:sp>
        <p:nvSpPr>
          <p:cNvPr id="381" name="Shape 381"/>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382" name="Shape 3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lnSpc>
                <a:spcPct val="100000"/>
              </a:lnSpc>
              <a:spcBef>
                <a:spcPts val="0"/>
              </a:spcBef>
              <a:spcAft>
                <a:spcPts val="2000"/>
              </a:spcAft>
              <a:buClr>
                <a:schemeClr val="dk1"/>
              </a:buClr>
              <a:buSzPct val="110000"/>
              <a:buFont typeface="Arial"/>
              <a:buNone/>
            </a:pPr>
            <a:r>
              <a:rPr lang="es-419" sz="1000">
                <a:solidFill>
                  <a:schemeClr val="dk2"/>
                </a:solidFill>
              </a:rPr>
              <a:t>                       Fotos de David y Goyis en Guad                        Foto de David en el Encuentro</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8" name="Shape 388"/>
        <p:cNvGrpSpPr/>
        <p:nvPr/>
      </p:nvGrpSpPr>
      <p:grpSpPr>
        <a:xfrm>
          <a:off x="0" y="0"/>
          <a:ext cx="0" cy="0"/>
          <a:chOff x="0" y="0"/>
          <a:chExt cx="0" cy="0"/>
        </a:xfrm>
      </p:grpSpPr>
      <p:sp>
        <p:nvSpPr>
          <p:cNvPr id="389" name="Shape 389"/>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390" name="Shape 39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spcAft>
                <a:spcPts val="2000"/>
              </a:spcAft>
              <a:buClr>
                <a:schemeClr val="dk1"/>
              </a:buClr>
              <a:buSzPct val="110000"/>
              <a:buFont typeface="Arial"/>
              <a:buNone/>
            </a:pPr>
            <a:r>
              <a:rPr lang="es-419" sz="1000"/>
              <a:t>     MUCHAS FOTOS DEL ENCUENTRO , PONENTES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70" name="Shape 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s-419"/>
              <a:t>F  Consejo Técnico        </a:t>
            </a:r>
            <a:r>
              <a:rPr lang="es-419" sz="1200">
                <a:solidFill>
                  <a:schemeClr val="dk1"/>
                </a:solidFill>
              </a:rPr>
              <a:t>Foto donde esta al fondo modelo educativo,.....Consejo Técnico tomando protesta,.....Foto del Comité con Paloani Foto del Comité </a:t>
            </a:r>
          </a:p>
          <a:p>
            <a:pPr lvl="0" rtl="0">
              <a:spcBef>
                <a:spcPts val="0"/>
              </a:spcBef>
              <a:buNone/>
            </a:pPr>
            <a:r>
              <a:rPr lang="es-419"/>
              <a:t>     Comité de Diseño Curricular </a:t>
            </a:r>
          </a:p>
          <a:p>
            <a:pPr lvl="0" rtl="0">
              <a:spcBef>
                <a:spcPts val="0"/>
              </a:spcBef>
              <a:buNone/>
            </a:pPr>
            <a:r>
              <a:rPr lang="es-419"/>
              <a:t>     Foto con Paloani o Maricela. </a:t>
            </a:r>
          </a:p>
          <a:p>
            <a:pPr lvl="0" rtl="0">
              <a:spcBef>
                <a:spcPts val="0"/>
              </a:spcBef>
              <a:buNone/>
            </a:pPr>
            <a:r>
              <a:rPr lang="es-419"/>
              <a:t>     </a:t>
            </a:r>
          </a:p>
          <a:p>
            <a:pPr lvl="0">
              <a:spcBef>
                <a:spcPts val="0"/>
              </a:spcBef>
              <a:buNone/>
            </a:pPr>
            <a:r>
              <a:rPr lang="es-419"/>
              <a: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7" name="Shape 397"/>
        <p:cNvGrpSpPr/>
        <p:nvPr/>
      </p:nvGrpSpPr>
      <p:grpSpPr>
        <a:xfrm>
          <a:off x="0" y="0"/>
          <a:ext cx="0" cy="0"/>
          <a:chOff x="0" y="0"/>
          <a:chExt cx="0" cy="0"/>
        </a:xfrm>
      </p:grpSpPr>
      <p:sp>
        <p:nvSpPr>
          <p:cNvPr id="398" name="Shape 398"/>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399" name="Shape 39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7" name="Shape 407"/>
        <p:cNvGrpSpPr/>
        <p:nvPr/>
      </p:nvGrpSpPr>
      <p:grpSpPr>
        <a:xfrm>
          <a:off x="0" y="0"/>
          <a:ext cx="0" cy="0"/>
          <a:chOff x="0" y="0"/>
          <a:chExt cx="0" cy="0"/>
        </a:xfrm>
      </p:grpSpPr>
      <p:sp>
        <p:nvSpPr>
          <p:cNvPr id="408" name="Shape 408"/>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409" name="Shape 40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7" name="Shape 417"/>
        <p:cNvGrpSpPr/>
        <p:nvPr/>
      </p:nvGrpSpPr>
      <p:grpSpPr>
        <a:xfrm>
          <a:off x="0" y="0"/>
          <a:ext cx="0" cy="0"/>
          <a:chOff x="0" y="0"/>
          <a:chExt cx="0" cy="0"/>
        </a:xfrm>
      </p:grpSpPr>
      <p:sp>
        <p:nvSpPr>
          <p:cNvPr id="418" name="Shape 418"/>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419" name="Shape 419"/>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98450" lvl="0" marL="457200" rtl="0" algn="just">
              <a:lnSpc>
                <a:spcPct val="115000"/>
              </a:lnSpc>
              <a:spcBef>
                <a:spcPts val="0"/>
              </a:spcBef>
              <a:buClr>
                <a:schemeClr val="dk1"/>
              </a:buClr>
              <a:buSzPct val="110000"/>
              <a:buFont typeface="Arial"/>
              <a:buNone/>
            </a:pPr>
            <a:r>
              <a:rPr lang="es-419" sz="1000">
                <a:solidFill>
                  <a:schemeClr val="dk1"/>
                </a:solidFill>
              </a:rPr>
              <a:t> FOTOS DE LOS EQUIPOS DE PRACTICAS , Y SI NO HAY LETREROS DE LOS ESCENARIOS </a:t>
            </a:r>
          </a:p>
          <a:p>
            <a:pPr lvl="0" rtl="0">
              <a:lnSpc>
                <a:spcPct val="115000"/>
              </a:lnSpc>
              <a:spcBef>
                <a:spcPts val="0"/>
              </a:spcBef>
              <a:spcAft>
                <a:spcPts val="2000"/>
              </a:spcAft>
              <a:buClr>
                <a:schemeClr val="dk1"/>
              </a:buClr>
              <a:buSzPct val="110000"/>
              <a:buFont typeface="Arial"/>
              <a:buNone/>
            </a:pPr>
            <a:r>
              <a:t/>
            </a:r>
            <a:endParaRPr sz="1000">
              <a:solidFill>
                <a:schemeClr val="dk1"/>
              </a:solidFill>
            </a:endParaRPr>
          </a:p>
          <a:p>
            <a:pPr lvl="0" rt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4" name="Shape 424"/>
        <p:cNvGrpSpPr/>
        <p:nvPr/>
      </p:nvGrpSpPr>
      <p:grpSpPr>
        <a:xfrm>
          <a:off x="0" y="0"/>
          <a:ext cx="0" cy="0"/>
          <a:chOff x="0" y="0"/>
          <a:chExt cx="0" cy="0"/>
        </a:xfrm>
      </p:grpSpPr>
      <p:sp>
        <p:nvSpPr>
          <p:cNvPr id="425" name="Shape 425"/>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426" name="Shape 42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2" name="Shape 432"/>
        <p:cNvGrpSpPr/>
        <p:nvPr/>
      </p:nvGrpSpPr>
      <p:grpSpPr>
        <a:xfrm>
          <a:off x="0" y="0"/>
          <a:ext cx="0" cy="0"/>
          <a:chOff x="0" y="0"/>
          <a:chExt cx="0" cy="0"/>
        </a:xfrm>
      </p:grpSpPr>
      <p:sp>
        <p:nvSpPr>
          <p:cNvPr id="433" name="Shape 433"/>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434" name="Shape 43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9" name="Shape 439"/>
        <p:cNvGrpSpPr/>
        <p:nvPr/>
      </p:nvGrpSpPr>
      <p:grpSpPr>
        <a:xfrm>
          <a:off x="0" y="0"/>
          <a:ext cx="0" cy="0"/>
          <a:chOff x="0" y="0"/>
          <a:chExt cx="0" cy="0"/>
        </a:xfrm>
      </p:grpSpPr>
      <p:sp>
        <p:nvSpPr>
          <p:cNvPr id="440" name="Shape 440"/>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441" name="Shape 4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s-419"/>
              <a:t>visita repetida buscar</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7" name="Shape 447"/>
        <p:cNvGrpSpPr/>
        <p:nvPr/>
      </p:nvGrpSpPr>
      <p:grpSpPr>
        <a:xfrm>
          <a:off x="0" y="0"/>
          <a:ext cx="0" cy="0"/>
          <a:chOff x="0" y="0"/>
          <a:chExt cx="0" cy="0"/>
        </a:xfrm>
      </p:grpSpPr>
      <p:sp>
        <p:nvSpPr>
          <p:cNvPr id="448" name="Shape 448"/>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449" name="Shape 44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6" name="Shape 456"/>
        <p:cNvGrpSpPr/>
        <p:nvPr/>
      </p:nvGrpSpPr>
      <p:grpSpPr>
        <a:xfrm>
          <a:off x="0" y="0"/>
          <a:ext cx="0" cy="0"/>
          <a:chOff x="0" y="0"/>
          <a:chExt cx="0" cy="0"/>
        </a:xfrm>
      </p:grpSpPr>
      <p:sp>
        <p:nvSpPr>
          <p:cNvPr id="457" name="Shape 457"/>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458" name="Shape 45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4" name="Shape 464"/>
        <p:cNvGrpSpPr/>
        <p:nvPr/>
      </p:nvGrpSpPr>
      <p:grpSpPr>
        <a:xfrm>
          <a:off x="0" y="0"/>
          <a:ext cx="0" cy="0"/>
          <a:chOff x="0" y="0"/>
          <a:chExt cx="0" cy="0"/>
        </a:xfrm>
      </p:grpSpPr>
      <p:sp>
        <p:nvSpPr>
          <p:cNvPr id="465" name="Shape 465"/>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466" name="Shape 46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2" name="Shape 472"/>
        <p:cNvGrpSpPr/>
        <p:nvPr/>
      </p:nvGrpSpPr>
      <p:grpSpPr>
        <a:xfrm>
          <a:off x="0" y="0"/>
          <a:ext cx="0" cy="0"/>
          <a:chOff x="0" y="0"/>
          <a:chExt cx="0" cy="0"/>
        </a:xfrm>
      </p:grpSpPr>
      <p:sp>
        <p:nvSpPr>
          <p:cNvPr id="473" name="Shape 473"/>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474" name="Shape 47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s-419"/>
              <a:t>Licda. Alicia Mesa Rosa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1" name="Shape 481"/>
        <p:cNvGrpSpPr/>
        <p:nvPr/>
      </p:nvGrpSpPr>
      <p:grpSpPr>
        <a:xfrm>
          <a:off x="0" y="0"/>
          <a:ext cx="0" cy="0"/>
          <a:chOff x="0" y="0"/>
          <a:chExt cx="0" cy="0"/>
        </a:xfrm>
      </p:grpSpPr>
      <p:sp>
        <p:nvSpPr>
          <p:cNvPr id="482" name="Shape 482"/>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483" name="Shape 48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s-419"/>
              <a:t>Cambiar foto - falta</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6" name="Shape 486"/>
        <p:cNvGrpSpPr/>
        <p:nvPr/>
      </p:nvGrpSpPr>
      <p:grpSpPr>
        <a:xfrm>
          <a:off x="0" y="0"/>
          <a:ext cx="0" cy="0"/>
          <a:chOff x="0" y="0"/>
          <a:chExt cx="0" cy="0"/>
        </a:xfrm>
      </p:grpSpPr>
      <p:sp>
        <p:nvSpPr>
          <p:cNvPr id="487" name="Shape 487"/>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488" name="Shape 48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spcAft>
                <a:spcPts val="2000"/>
              </a:spcAft>
              <a:buClr>
                <a:schemeClr val="dk1"/>
              </a:buClr>
              <a:buSzPct val="110000"/>
              <a:buFont typeface="Arial"/>
              <a:buNone/>
            </a:pPr>
            <a:r>
              <a:rPr lang="es-419" sz="1000"/>
              <a:t>                                  fotos de moño amarillo Diferentes actividades ???</a:t>
            </a:r>
          </a:p>
          <a:p>
            <a:pPr lvl="0" rt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3" name="Shape 493"/>
        <p:cNvGrpSpPr/>
        <p:nvPr/>
      </p:nvGrpSpPr>
      <p:grpSpPr>
        <a:xfrm>
          <a:off x="0" y="0"/>
          <a:ext cx="0" cy="0"/>
          <a:chOff x="0" y="0"/>
          <a:chExt cx="0" cy="0"/>
        </a:xfrm>
      </p:grpSpPr>
      <p:sp>
        <p:nvSpPr>
          <p:cNvPr id="494" name="Shape 494"/>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495" name="Shape 49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lnSpc>
                <a:spcPct val="115000"/>
              </a:lnSpc>
              <a:spcBef>
                <a:spcPts val="0"/>
              </a:spcBef>
              <a:spcAft>
                <a:spcPts val="2000"/>
              </a:spcAft>
              <a:buClr>
                <a:schemeClr val="dk1"/>
              </a:buClr>
              <a:buSzPct val="50000"/>
              <a:buFont typeface="Arial"/>
              <a:buNone/>
            </a:pPr>
            <a:r>
              <a:rPr lang="es-419" sz="2200">
                <a:solidFill>
                  <a:schemeClr val="dk2"/>
                </a:solidFill>
                <a:latin typeface="Calibri"/>
                <a:ea typeface="Calibri"/>
                <a:cs typeface="Calibri"/>
                <a:sym typeface="Calibri"/>
              </a:rPr>
              <a:t>foto con el Rector de qué fecha , la que esta en BECAS, Y AHI PONER OTRA</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0" name="Shape 500"/>
        <p:cNvGrpSpPr/>
        <p:nvPr/>
      </p:nvGrpSpPr>
      <p:grpSpPr>
        <a:xfrm>
          <a:off x="0" y="0"/>
          <a:ext cx="0" cy="0"/>
          <a:chOff x="0" y="0"/>
          <a:chExt cx="0" cy="0"/>
        </a:xfrm>
      </p:grpSpPr>
      <p:sp>
        <p:nvSpPr>
          <p:cNvPr id="501" name="Shape 501"/>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502" name="Shape 5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7" name="Shape 507"/>
        <p:cNvGrpSpPr/>
        <p:nvPr/>
      </p:nvGrpSpPr>
      <p:grpSpPr>
        <a:xfrm>
          <a:off x="0" y="0"/>
          <a:ext cx="0" cy="0"/>
          <a:chOff x="0" y="0"/>
          <a:chExt cx="0" cy="0"/>
        </a:xfrm>
      </p:grpSpPr>
      <p:sp>
        <p:nvSpPr>
          <p:cNvPr id="508" name="Shape 508"/>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509" name="Shape 50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5" name="Shape 515"/>
        <p:cNvGrpSpPr/>
        <p:nvPr/>
      </p:nvGrpSpPr>
      <p:grpSpPr>
        <a:xfrm>
          <a:off x="0" y="0"/>
          <a:ext cx="0" cy="0"/>
          <a:chOff x="0" y="0"/>
          <a:chExt cx="0" cy="0"/>
        </a:xfrm>
      </p:grpSpPr>
      <p:sp>
        <p:nvSpPr>
          <p:cNvPr id="516" name="Shape 516"/>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517" name="Shape 51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spcAft>
                <a:spcPts val="2000"/>
              </a:spcAft>
              <a:buClr>
                <a:schemeClr val="dk1"/>
              </a:buClr>
              <a:buSzPct val="91666"/>
              <a:buFont typeface="Arial"/>
              <a:buNone/>
            </a:pPr>
            <a:r>
              <a:rPr lang="es-419" sz="1200">
                <a:solidFill>
                  <a:schemeClr val="dk1"/>
                </a:solidFill>
              </a:rPr>
              <a:t>                                 Fotos PROYECTO AMAR CURA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7" name="Shape 527"/>
        <p:cNvGrpSpPr/>
        <p:nvPr/>
      </p:nvGrpSpPr>
      <p:grpSpPr>
        <a:xfrm>
          <a:off x="0" y="0"/>
          <a:ext cx="0" cy="0"/>
          <a:chOff x="0" y="0"/>
          <a:chExt cx="0" cy="0"/>
        </a:xfrm>
      </p:grpSpPr>
      <p:sp>
        <p:nvSpPr>
          <p:cNvPr id="528" name="Shape 528"/>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529" name="Shape 52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gn="just">
              <a:lnSpc>
                <a:spcPct val="150000"/>
              </a:lnSpc>
              <a:spcBef>
                <a:spcPts val="0"/>
              </a:spcBef>
              <a:buNone/>
            </a:pPr>
            <a:r>
              <a:rPr lang="es-419">
                <a:solidFill>
                  <a:schemeClr val="dk1"/>
                </a:solidFill>
              </a:rPr>
              <a:t>                                FOTOS proyecto mesa rosa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9" name="Shape 539"/>
        <p:cNvGrpSpPr/>
        <p:nvPr/>
      </p:nvGrpSpPr>
      <p:grpSpPr>
        <a:xfrm>
          <a:off x="0" y="0"/>
          <a:ext cx="0" cy="0"/>
          <a:chOff x="0" y="0"/>
          <a:chExt cx="0" cy="0"/>
        </a:xfrm>
      </p:grpSpPr>
      <p:sp>
        <p:nvSpPr>
          <p:cNvPr id="540" name="Shape 540"/>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541" name="Shape 5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50000"/>
              </a:lnSpc>
              <a:spcBef>
                <a:spcPts val="0"/>
              </a:spcBef>
              <a:buClr>
                <a:schemeClr val="dk1"/>
              </a:buClr>
              <a:buSzPct val="100000"/>
              <a:buFont typeface="Arial"/>
              <a:buNone/>
            </a:pPr>
            <a:r>
              <a:rPr lang="es-419">
                <a:solidFill>
                  <a:schemeClr val="dk1"/>
                </a:solidFill>
              </a:rPr>
              <a:t>                                  FOTOS DE YOGA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8" name="Shape 548"/>
        <p:cNvGrpSpPr/>
        <p:nvPr/>
      </p:nvGrpSpPr>
      <p:grpSpPr>
        <a:xfrm>
          <a:off x="0" y="0"/>
          <a:ext cx="0" cy="0"/>
          <a:chOff x="0" y="0"/>
          <a:chExt cx="0" cy="0"/>
        </a:xfrm>
      </p:grpSpPr>
      <p:sp>
        <p:nvSpPr>
          <p:cNvPr id="549" name="Shape 549"/>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550" name="Shape 55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spcAft>
                <a:spcPts val="2000"/>
              </a:spcAft>
              <a:buClr>
                <a:schemeClr val="dk1"/>
              </a:buClr>
              <a:buSzPct val="91666"/>
              <a:buFont typeface="Arial"/>
              <a:buNone/>
            </a:pPr>
            <a:r>
              <a:rPr lang="es-419" sz="1200">
                <a:solidFill>
                  <a:schemeClr val="dk2"/>
                </a:solidFill>
              </a:rPr>
              <a:t>                                  fotos de profocie y el Rector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9" name="Shape 559"/>
        <p:cNvGrpSpPr/>
        <p:nvPr/>
      </p:nvGrpSpPr>
      <p:grpSpPr>
        <a:xfrm>
          <a:off x="0" y="0"/>
          <a:ext cx="0" cy="0"/>
          <a:chOff x="0" y="0"/>
          <a:chExt cx="0" cy="0"/>
        </a:xfrm>
      </p:grpSpPr>
      <p:sp>
        <p:nvSpPr>
          <p:cNvPr id="560" name="Shape 560"/>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561" name="Shape 56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 name="Shape 86"/>
        <p:cNvGrpSpPr/>
        <p:nvPr/>
      </p:nvGrpSpPr>
      <p:grpSpPr>
        <a:xfrm>
          <a:off x="0" y="0"/>
          <a:ext cx="0" cy="0"/>
          <a:chOff x="0" y="0"/>
          <a:chExt cx="0" cy="0"/>
        </a:xfrm>
      </p:grpSpPr>
      <p:sp>
        <p:nvSpPr>
          <p:cNvPr id="87" name="Shape 87"/>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88" name="Shape 8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spcAft>
                <a:spcPts val="2000"/>
              </a:spcAft>
              <a:buClr>
                <a:schemeClr val="dk1"/>
              </a:buClr>
              <a:buSzPct val="91666"/>
              <a:buFont typeface="Arial"/>
              <a:buNone/>
            </a:pPr>
            <a:r>
              <a:rPr lang="es-419" sz="1200">
                <a:solidFill>
                  <a:schemeClr val="dk1"/>
                </a:solidFill>
              </a:rPr>
              <a:t>Foto del Centro de Cómputo,..... Foto Cámara de Gessell afuera y dentro,...... Conferencia cia SKYPE,  fOTO pantalla red Facceb estadistica</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7" name="Shape 567"/>
        <p:cNvGrpSpPr/>
        <p:nvPr/>
      </p:nvGrpSpPr>
      <p:grpSpPr>
        <a:xfrm>
          <a:off x="0" y="0"/>
          <a:ext cx="0" cy="0"/>
          <a:chOff x="0" y="0"/>
          <a:chExt cx="0" cy="0"/>
        </a:xfrm>
      </p:grpSpPr>
      <p:sp>
        <p:nvSpPr>
          <p:cNvPr id="568" name="Shape 568"/>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569" name="Shape 56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7" name="Shape 577"/>
        <p:cNvGrpSpPr/>
        <p:nvPr/>
      </p:nvGrpSpPr>
      <p:grpSpPr>
        <a:xfrm>
          <a:off x="0" y="0"/>
          <a:ext cx="0" cy="0"/>
          <a:chOff x="0" y="0"/>
          <a:chExt cx="0" cy="0"/>
        </a:xfrm>
      </p:grpSpPr>
      <p:sp>
        <p:nvSpPr>
          <p:cNvPr id="578" name="Shape 578"/>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579" name="Shape 57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5" name="Shape 585"/>
        <p:cNvGrpSpPr/>
        <p:nvPr/>
      </p:nvGrpSpPr>
      <p:grpSpPr>
        <a:xfrm>
          <a:off x="0" y="0"/>
          <a:ext cx="0" cy="0"/>
          <a:chOff x="0" y="0"/>
          <a:chExt cx="0" cy="0"/>
        </a:xfrm>
      </p:grpSpPr>
      <p:sp>
        <p:nvSpPr>
          <p:cNvPr id="586" name="Shape 586"/>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587" name="Shape 58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s-419"/>
              <a:t>Rector</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0" name="Shape 590"/>
        <p:cNvGrpSpPr/>
        <p:nvPr/>
      </p:nvGrpSpPr>
      <p:grpSpPr>
        <a:xfrm>
          <a:off x="0" y="0"/>
          <a:ext cx="0" cy="0"/>
          <a:chOff x="0" y="0"/>
          <a:chExt cx="0" cy="0"/>
        </a:xfrm>
      </p:grpSpPr>
      <p:sp>
        <p:nvSpPr>
          <p:cNvPr id="591" name="Shape 591"/>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592" name="Shape 59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spcAft>
                <a:spcPts val="2000"/>
              </a:spcAft>
              <a:buClr>
                <a:schemeClr val="dk1"/>
              </a:buClr>
              <a:buSzPct val="122222"/>
              <a:buFont typeface="Arial"/>
              <a:buNone/>
            </a:pPr>
            <a:r>
              <a:rPr lang="es-419" sz="900">
                <a:solidFill>
                  <a:schemeClr val="dk2"/>
                </a:solidFill>
              </a:rPr>
              <a:t>foto del RECTOR con alumnado y en Rectoria , y foto de la Licda. Alicia del Carmen con alumnado </a:t>
            </a:r>
          </a:p>
          <a:p>
            <a:pPr lvl="0" rtl="0">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6" name="Shape 596"/>
        <p:cNvGrpSpPr/>
        <p:nvPr/>
      </p:nvGrpSpPr>
      <p:grpSpPr>
        <a:xfrm>
          <a:off x="0" y="0"/>
          <a:ext cx="0" cy="0"/>
          <a:chOff x="0" y="0"/>
          <a:chExt cx="0" cy="0"/>
        </a:xfrm>
      </p:grpSpPr>
      <p:sp>
        <p:nvSpPr>
          <p:cNvPr id="597" name="Shape 597"/>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598" name="Shape 59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s-419"/>
              <a:t>cambiar foto</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1" name="Shape 601"/>
        <p:cNvGrpSpPr/>
        <p:nvPr/>
      </p:nvGrpSpPr>
      <p:grpSpPr>
        <a:xfrm>
          <a:off x="0" y="0"/>
          <a:ext cx="0" cy="0"/>
          <a:chOff x="0" y="0"/>
          <a:chExt cx="0" cy="0"/>
        </a:xfrm>
      </p:grpSpPr>
      <p:sp>
        <p:nvSpPr>
          <p:cNvPr id="602" name="Shape 602"/>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603" name="Shape 60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lnSpc>
                <a:spcPct val="115000"/>
              </a:lnSpc>
              <a:spcBef>
                <a:spcPts val="0"/>
              </a:spcBef>
              <a:spcAft>
                <a:spcPts val="2000"/>
              </a:spcAft>
              <a:buClr>
                <a:schemeClr val="dk1"/>
              </a:buClr>
              <a:buSzPct val="100000"/>
              <a:buFont typeface="Arial"/>
              <a:buNone/>
            </a:pPr>
            <a:r>
              <a:rPr lang="es-419"/>
              <a:t>                                 CUADRO y  SI SE TIENEN FOTOS  comunidad</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6" name="Shape 606"/>
        <p:cNvGrpSpPr/>
        <p:nvPr/>
      </p:nvGrpSpPr>
      <p:grpSpPr>
        <a:xfrm>
          <a:off x="0" y="0"/>
          <a:ext cx="0" cy="0"/>
          <a:chOff x="0" y="0"/>
          <a:chExt cx="0" cy="0"/>
        </a:xfrm>
      </p:grpSpPr>
      <p:sp>
        <p:nvSpPr>
          <p:cNvPr id="607" name="Shape 607"/>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608" name="Shape 60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2" name="Shape 612"/>
        <p:cNvGrpSpPr/>
        <p:nvPr/>
      </p:nvGrpSpPr>
      <p:grpSpPr>
        <a:xfrm>
          <a:off x="0" y="0"/>
          <a:ext cx="0" cy="0"/>
          <a:chOff x="0" y="0"/>
          <a:chExt cx="0" cy="0"/>
        </a:xfrm>
      </p:grpSpPr>
      <p:sp>
        <p:nvSpPr>
          <p:cNvPr id="613" name="Shape 613"/>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614" name="Shape 61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7" name="Shape 617"/>
        <p:cNvGrpSpPr/>
        <p:nvPr/>
      </p:nvGrpSpPr>
      <p:grpSpPr>
        <a:xfrm>
          <a:off x="0" y="0"/>
          <a:ext cx="0" cy="0"/>
          <a:chOff x="0" y="0"/>
          <a:chExt cx="0" cy="0"/>
        </a:xfrm>
      </p:grpSpPr>
      <p:sp>
        <p:nvSpPr>
          <p:cNvPr id="618" name="Shape 618"/>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619" name="Shape 61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3" name="Shape 623"/>
        <p:cNvGrpSpPr/>
        <p:nvPr/>
      </p:nvGrpSpPr>
      <p:grpSpPr>
        <a:xfrm>
          <a:off x="0" y="0"/>
          <a:ext cx="0" cy="0"/>
          <a:chOff x="0" y="0"/>
          <a:chExt cx="0" cy="0"/>
        </a:xfrm>
      </p:grpSpPr>
      <p:sp>
        <p:nvSpPr>
          <p:cNvPr id="624" name="Shape 624"/>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625" name="Shape 62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gn="just">
              <a:lnSpc>
                <a:spcPct val="150000"/>
              </a:lnSpc>
              <a:spcBef>
                <a:spcPts val="0"/>
              </a:spcBef>
              <a:buClr>
                <a:schemeClr val="dk1"/>
              </a:buClr>
              <a:buSzPct val="91666"/>
              <a:buFont typeface="Arial"/>
              <a:buNone/>
            </a:pPr>
            <a:r>
              <a:rPr lang="es-419" sz="1200">
                <a:solidFill>
                  <a:schemeClr val="dk2"/>
                </a:solidFill>
              </a:rPr>
              <a:t>                FOTO DE LA FACULTAD con sus salones , foto del ENCUENTRO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97" name="Shape 9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lnSpc>
                <a:spcPct val="115000"/>
              </a:lnSpc>
              <a:spcBef>
                <a:spcPts val="0"/>
              </a:spcBef>
              <a:spcAft>
                <a:spcPts val="2000"/>
              </a:spcAft>
              <a:buClr>
                <a:schemeClr val="dk1"/>
              </a:buClr>
              <a:buSzPct val="78571"/>
              <a:buFont typeface="Arial"/>
              <a:buNone/>
            </a:pPr>
            <a:r>
              <a:rPr lang="es-419" sz="1400">
                <a:solidFill>
                  <a:schemeClr val="dk2"/>
                </a:solidFill>
              </a:rPr>
              <a:t>Foto de la reacreditación 2010 Foto Otra foto del Comite, o de alguna imagen como la del círculo Foto de todos los Maestros ,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9" name="Shape 629"/>
        <p:cNvGrpSpPr/>
        <p:nvPr/>
      </p:nvGrpSpPr>
      <p:grpSpPr>
        <a:xfrm>
          <a:off x="0" y="0"/>
          <a:ext cx="0" cy="0"/>
          <a:chOff x="0" y="0"/>
          <a:chExt cx="0" cy="0"/>
        </a:xfrm>
      </p:grpSpPr>
      <p:sp>
        <p:nvSpPr>
          <p:cNvPr id="630" name="Shape 630"/>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631" name="Shape 63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lnSpc>
                <a:spcPct val="115000"/>
              </a:lnSpc>
              <a:spcBef>
                <a:spcPts val="0"/>
              </a:spcBef>
              <a:spcAft>
                <a:spcPts val="2000"/>
              </a:spcAft>
              <a:buClr>
                <a:schemeClr val="dk1"/>
              </a:buClr>
              <a:buSzPct val="91666"/>
              <a:buFont typeface="Arial"/>
              <a:buNone/>
            </a:pPr>
            <a:r>
              <a:rPr lang="es-419" sz="1200">
                <a:solidFill>
                  <a:schemeClr val="dk1"/>
                </a:solidFill>
              </a:rPr>
              <a:t>                                                                  FOTO DEL   alumnado DE LOS DOS TURNOS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4" name="Shape 634"/>
        <p:cNvGrpSpPr/>
        <p:nvPr/>
      </p:nvGrpSpPr>
      <p:grpSpPr>
        <a:xfrm>
          <a:off x="0" y="0"/>
          <a:ext cx="0" cy="0"/>
          <a:chOff x="0" y="0"/>
          <a:chExt cx="0" cy="0"/>
        </a:xfrm>
      </p:grpSpPr>
      <p:sp>
        <p:nvSpPr>
          <p:cNvPr id="635" name="Shape 635"/>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636" name="Shape 6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9" name="Shape 639"/>
        <p:cNvGrpSpPr/>
        <p:nvPr/>
      </p:nvGrpSpPr>
      <p:grpSpPr>
        <a:xfrm>
          <a:off x="0" y="0"/>
          <a:ext cx="0" cy="0"/>
          <a:chOff x="0" y="0"/>
          <a:chExt cx="0" cy="0"/>
        </a:xfrm>
      </p:grpSpPr>
      <p:sp>
        <p:nvSpPr>
          <p:cNvPr id="640" name="Shape 640"/>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641" name="Shape 6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4" name="Shape 644"/>
        <p:cNvGrpSpPr/>
        <p:nvPr/>
      </p:nvGrpSpPr>
      <p:grpSpPr>
        <a:xfrm>
          <a:off x="0" y="0"/>
          <a:ext cx="0" cy="0"/>
          <a:chOff x="0" y="0"/>
          <a:chExt cx="0" cy="0"/>
        </a:xfrm>
      </p:grpSpPr>
      <p:sp>
        <p:nvSpPr>
          <p:cNvPr id="645" name="Shape 645"/>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646" name="Shape 64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9" name="Shape 649"/>
        <p:cNvGrpSpPr/>
        <p:nvPr/>
      </p:nvGrpSpPr>
      <p:grpSpPr>
        <a:xfrm>
          <a:off x="0" y="0"/>
          <a:ext cx="0" cy="0"/>
          <a:chOff x="0" y="0"/>
          <a:chExt cx="0" cy="0"/>
        </a:xfrm>
      </p:grpSpPr>
      <p:sp>
        <p:nvSpPr>
          <p:cNvPr id="650" name="Shape 650"/>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651" name="Shape 65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4" name="Shape 654"/>
        <p:cNvGrpSpPr/>
        <p:nvPr/>
      </p:nvGrpSpPr>
      <p:grpSpPr>
        <a:xfrm>
          <a:off x="0" y="0"/>
          <a:ext cx="0" cy="0"/>
          <a:chOff x="0" y="0"/>
          <a:chExt cx="0" cy="0"/>
        </a:xfrm>
      </p:grpSpPr>
      <p:sp>
        <p:nvSpPr>
          <p:cNvPr id="655" name="Shape 655"/>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656" name="Shape 65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9" name="Shape 659"/>
        <p:cNvGrpSpPr/>
        <p:nvPr/>
      </p:nvGrpSpPr>
      <p:grpSpPr>
        <a:xfrm>
          <a:off x="0" y="0"/>
          <a:ext cx="0" cy="0"/>
          <a:chOff x="0" y="0"/>
          <a:chExt cx="0" cy="0"/>
        </a:xfrm>
      </p:grpSpPr>
      <p:sp>
        <p:nvSpPr>
          <p:cNvPr id="660" name="Shape 660"/>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661" name="Shape 66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4" name="Shape 664"/>
        <p:cNvGrpSpPr/>
        <p:nvPr/>
      </p:nvGrpSpPr>
      <p:grpSpPr>
        <a:xfrm>
          <a:off x="0" y="0"/>
          <a:ext cx="0" cy="0"/>
          <a:chOff x="0" y="0"/>
          <a:chExt cx="0" cy="0"/>
        </a:xfrm>
      </p:grpSpPr>
      <p:sp>
        <p:nvSpPr>
          <p:cNvPr id="665" name="Shape 665"/>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666" name="Shape 66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2" name="Shape 672"/>
        <p:cNvGrpSpPr/>
        <p:nvPr/>
      </p:nvGrpSpPr>
      <p:grpSpPr>
        <a:xfrm>
          <a:off x="0" y="0"/>
          <a:ext cx="0" cy="0"/>
          <a:chOff x="0" y="0"/>
          <a:chExt cx="0" cy="0"/>
        </a:xfrm>
      </p:grpSpPr>
      <p:sp>
        <p:nvSpPr>
          <p:cNvPr id="673" name="Shape 673"/>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674" name="Shape 67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0" name="Shape 680"/>
        <p:cNvGrpSpPr/>
        <p:nvPr/>
      </p:nvGrpSpPr>
      <p:grpSpPr>
        <a:xfrm>
          <a:off x="0" y="0"/>
          <a:ext cx="0" cy="0"/>
          <a:chOff x="0" y="0"/>
          <a:chExt cx="0" cy="0"/>
        </a:xfrm>
      </p:grpSpPr>
      <p:sp>
        <p:nvSpPr>
          <p:cNvPr id="681" name="Shape 681"/>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682" name="Shape 6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 name="Shape 102"/>
        <p:cNvGrpSpPr/>
        <p:nvPr/>
      </p:nvGrpSpPr>
      <p:grpSpPr>
        <a:xfrm>
          <a:off x="0" y="0"/>
          <a:ext cx="0" cy="0"/>
          <a:chOff x="0" y="0"/>
          <a:chExt cx="0" cy="0"/>
        </a:xfrm>
      </p:grpSpPr>
      <p:sp>
        <p:nvSpPr>
          <p:cNvPr id="103" name="Shape 103"/>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104" name="Shape 10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s-419"/>
              <a:t>separar</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8" name="Shape 688"/>
        <p:cNvGrpSpPr/>
        <p:nvPr/>
      </p:nvGrpSpPr>
      <p:grpSpPr>
        <a:xfrm>
          <a:off x="0" y="0"/>
          <a:ext cx="0" cy="0"/>
          <a:chOff x="0" y="0"/>
          <a:chExt cx="0" cy="0"/>
        </a:xfrm>
      </p:grpSpPr>
      <p:sp>
        <p:nvSpPr>
          <p:cNvPr id="689" name="Shape 689"/>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690" name="Shape 69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6" name="Shape 696"/>
        <p:cNvGrpSpPr/>
        <p:nvPr/>
      </p:nvGrpSpPr>
      <p:grpSpPr>
        <a:xfrm>
          <a:off x="0" y="0"/>
          <a:ext cx="0" cy="0"/>
          <a:chOff x="0" y="0"/>
          <a:chExt cx="0" cy="0"/>
        </a:xfrm>
      </p:grpSpPr>
      <p:sp>
        <p:nvSpPr>
          <p:cNvPr id="697" name="Shape 697"/>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698" name="Shape 69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4" name="Shape 704"/>
        <p:cNvGrpSpPr/>
        <p:nvPr/>
      </p:nvGrpSpPr>
      <p:grpSpPr>
        <a:xfrm>
          <a:off x="0" y="0"/>
          <a:ext cx="0" cy="0"/>
          <a:chOff x="0" y="0"/>
          <a:chExt cx="0" cy="0"/>
        </a:xfrm>
      </p:grpSpPr>
      <p:sp>
        <p:nvSpPr>
          <p:cNvPr id="705" name="Shape 705"/>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706" name="Shape 70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9" name="Shape 709"/>
        <p:cNvGrpSpPr/>
        <p:nvPr/>
      </p:nvGrpSpPr>
      <p:grpSpPr>
        <a:xfrm>
          <a:off x="0" y="0"/>
          <a:ext cx="0" cy="0"/>
          <a:chOff x="0" y="0"/>
          <a:chExt cx="0" cy="0"/>
        </a:xfrm>
      </p:grpSpPr>
      <p:sp>
        <p:nvSpPr>
          <p:cNvPr id="710" name="Shape 710"/>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711" name="Shape 71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7" name="Shape 717"/>
        <p:cNvGrpSpPr/>
        <p:nvPr/>
      </p:nvGrpSpPr>
      <p:grpSpPr>
        <a:xfrm>
          <a:off x="0" y="0"/>
          <a:ext cx="0" cy="0"/>
          <a:chOff x="0" y="0"/>
          <a:chExt cx="0" cy="0"/>
        </a:xfrm>
      </p:grpSpPr>
      <p:sp>
        <p:nvSpPr>
          <p:cNvPr id="718" name="Shape 718"/>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719" name="Shape 71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s-419"/>
              <a:t>repetida manuel repetida yoga ¿revisar?</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5" name="Shape 725"/>
        <p:cNvGrpSpPr/>
        <p:nvPr/>
      </p:nvGrpSpPr>
      <p:grpSpPr>
        <a:xfrm>
          <a:off x="0" y="0"/>
          <a:ext cx="0" cy="0"/>
          <a:chOff x="0" y="0"/>
          <a:chExt cx="0" cy="0"/>
        </a:xfrm>
      </p:grpSpPr>
      <p:sp>
        <p:nvSpPr>
          <p:cNvPr id="726" name="Shape 726"/>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727" name="Shape 72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0" name="Shape 730"/>
        <p:cNvGrpSpPr/>
        <p:nvPr/>
      </p:nvGrpSpPr>
      <p:grpSpPr>
        <a:xfrm>
          <a:off x="0" y="0"/>
          <a:ext cx="0" cy="0"/>
          <a:chOff x="0" y="0"/>
          <a:chExt cx="0" cy="0"/>
        </a:xfrm>
      </p:grpSpPr>
      <p:sp>
        <p:nvSpPr>
          <p:cNvPr id="731" name="Shape 731"/>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732" name="Shape 73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1221663" y="685800"/>
            <a:ext cx="4415399" cy="3429000"/>
          </a:xfrm>
          <a:custGeom>
            <a:pathLst>
              <a:path extrusionOk="0" h="120000" w="120000">
                <a:moveTo>
                  <a:pt x="0" y="0"/>
                </a:moveTo>
                <a:lnTo>
                  <a:pt x="120000" y="0"/>
                </a:lnTo>
                <a:lnTo>
                  <a:pt x="120000" y="120000"/>
                </a:lnTo>
                <a:lnTo>
                  <a:pt x="0" y="120000"/>
                </a:lnTo>
                <a:close/>
              </a:path>
            </a:pathLst>
          </a:custGeom>
        </p:spPr>
      </p:sp>
      <p:sp>
        <p:nvSpPr>
          <p:cNvPr id="112" name="Shape 11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41161" y="1125135"/>
            <a:ext cx="9325799" cy="3101700"/>
          </a:xfrm>
          <a:prstGeom prst="rect">
            <a:avLst/>
          </a:prstGeom>
        </p:spPr>
        <p:txBody>
          <a:bodyPr anchorCtr="0" anchor="b" bIns="112750" lIns="112750" rIns="112750" tIns="112750"/>
          <a:lstStyle>
            <a:lvl1pPr lvl="0" algn="ctr">
              <a:spcBef>
                <a:spcPts val="0"/>
              </a:spcBef>
              <a:buSzPct val="100000"/>
              <a:buFont typeface="Calibri"/>
              <a:defRPr sz="6400">
                <a:latin typeface="Calibri"/>
                <a:ea typeface="Calibri"/>
                <a:cs typeface="Calibri"/>
                <a:sym typeface="Calibri"/>
              </a:defRPr>
            </a:lvl1pPr>
            <a:lvl2pPr lvl="1" algn="ctr">
              <a:spcBef>
                <a:spcPts val="0"/>
              </a:spcBef>
              <a:buSzPct val="100000"/>
              <a:buFont typeface="Calibri"/>
              <a:defRPr sz="6400">
                <a:latin typeface="Calibri"/>
                <a:ea typeface="Calibri"/>
                <a:cs typeface="Calibri"/>
                <a:sym typeface="Calibri"/>
              </a:defRPr>
            </a:lvl2pPr>
            <a:lvl3pPr lvl="2" algn="ctr">
              <a:spcBef>
                <a:spcPts val="0"/>
              </a:spcBef>
              <a:buSzPct val="100000"/>
              <a:buFont typeface="Calibri"/>
              <a:defRPr sz="6400">
                <a:latin typeface="Calibri"/>
                <a:ea typeface="Calibri"/>
                <a:cs typeface="Calibri"/>
                <a:sym typeface="Calibri"/>
              </a:defRPr>
            </a:lvl3pPr>
            <a:lvl4pPr lvl="3" algn="ctr">
              <a:spcBef>
                <a:spcPts val="0"/>
              </a:spcBef>
              <a:buSzPct val="100000"/>
              <a:buFont typeface="Calibri"/>
              <a:defRPr sz="6400">
                <a:latin typeface="Calibri"/>
                <a:ea typeface="Calibri"/>
                <a:cs typeface="Calibri"/>
                <a:sym typeface="Calibri"/>
              </a:defRPr>
            </a:lvl4pPr>
            <a:lvl5pPr lvl="4" algn="ctr">
              <a:spcBef>
                <a:spcPts val="0"/>
              </a:spcBef>
              <a:buSzPct val="100000"/>
              <a:buFont typeface="Calibri"/>
              <a:defRPr sz="6400">
                <a:latin typeface="Calibri"/>
                <a:ea typeface="Calibri"/>
                <a:cs typeface="Calibri"/>
                <a:sym typeface="Calibri"/>
              </a:defRPr>
            </a:lvl5pPr>
            <a:lvl6pPr lvl="5" algn="ctr">
              <a:spcBef>
                <a:spcPts val="0"/>
              </a:spcBef>
              <a:buSzPct val="100000"/>
              <a:buFont typeface="Calibri"/>
              <a:defRPr sz="6400">
                <a:latin typeface="Calibri"/>
                <a:ea typeface="Calibri"/>
                <a:cs typeface="Calibri"/>
                <a:sym typeface="Calibri"/>
              </a:defRPr>
            </a:lvl6pPr>
            <a:lvl7pPr lvl="6" algn="ctr">
              <a:spcBef>
                <a:spcPts val="0"/>
              </a:spcBef>
              <a:buSzPct val="100000"/>
              <a:buFont typeface="Calibri"/>
              <a:defRPr sz="6400">
                <a:latin typeface="Calibri"/>
                <a:ea typeface="Calibri"/>
                <a:cs typeface="Calibri"/>
                <a:sym typeface="Calibri"/>
              </a:defRPr>
            </a:lvl7pPr>
            <a:lvl8pPr lvl="7" algn="ctr">
              <a:spcBef>
                <a:spcPts val="0"/>
              </a:spcBef>
              <a:buSzPct val="100000"/>
              <a:buFont typeface="Calibri"/>
              <a:defRPr sz="6400">
                <a:latin typeface="Calibri"/>
                <a:ea typeface="Calibri"/>
                <a:cs typeface="Calibri"/>
                <a:sym typeface="Calibri"/>
              </a:defRPr>
            </a:lvl8pPr>
            <a:lvl9pPr lvl="8" algn="ctr">
              <a:spcBef>
                <a:spcPts val="0"/>
              </a:spcBef>
              <a:buSzPct val="100000"/>
              <a:buFont typeface="Calibri"/>
              <a:defRPr sz="6400">
                <a:latin typeface="Calibri"/>
                <a:ea typeface="Calibri"/>
                <a:cs typeface="Calibri"/>
                <a:sym typeface="Calibri"/>
              </a:defRPr>
            </a:lvl9pPr>
          </a:lstStyle>
          <a:p/>
        </p:txBody>
      </p:sp>
      <p:sp>
        <p:nvSpPr>
          <p:cNvPr id="11" name="Shape 11"/>
          <p:cNvSpPr txBox="1"/>
          <p:nvPr>
            <p:ph idx="1" type="subTitle"/>
          </p:nvPr>
        </p:nvSpPr>
        <p:spPr>
          <a:xfrm>
            <a:off x="341151" y="4282677"/>
            <a:ext cx="9325799" cy="1197599"/>
          </a:xfrm>
          <a:prstGeom prst="rect">
            <a:avLst/>
          </a:prstGeom>
        </p:spPr>
        <p:txBody>
          <a:bodyPr anchorCtr="0" anchor="t" bIns="112750" lIns="112750" rIns="112750" tIns="112750"/>
          <a:lstStyle>
            <a:lvl1pPr lvl="0" algn="ctr">
              <a:lnSpc>
                <a:spcPct val="100000"/>
              </a:lnSpc>
              <a:spcBef>
                <a:spcPts val="0"/>
              </a:spcBef>
              <a:spcAft>
                <a:spcPts val="0"/>
              </a:spcAft>
              <a:buSzPct val="100000"/>
              <a:buFont typeface="Calibri"/>
              <a:buNone/>
              <a:defRPr sz="3500">
                <a:latin typeface="Calibri"/>
                <a:ea typeface="Calibri"/>
                <a:cs typeface="Calibri"/>
                <a:sym typeface="Calibri"/>
              </a:defRPr>
            </a:lvl1pPr>
            <a:lvl2pPr lvl="1" algn="ctr">
              <a:lnSpc>
                <a:spcPct val="100000"/>
              </a:lnSpc>
              <a:spcBef>
                <a:spcPts val="0"/>
              </a:spcBef>
              <a:spcAft>
                <a:spcPts val="0"/>
              </a:spcAft>
              <a:buSzPct val="100000"/>
              <a:buFont typeface="Calibri"/>
              <a:buNone/>
              <a:defRPr sz="3500">
                <a:latin typeface="Calibri"/>
                <a:ea typeface="Calibri"/>
                <a:cs typeface="Calibri"/>
                <a:sym typeface="Calibri"/>
              </a:defRPr>
            </a:lvl2pPr>
            <a:lvl3pPr lvl="2" algn="ctr">
              <a:lnSpc>
                <a:spcPct val="100000"/>
              </a:lnSpc>
              <a:spcBef>
                <a:spcPts val="0"/>
              </a:spcBef>
              <a:spcAft>
                <a:spcPts val="0"/>
              </a:spcAft>
              <a:buSzPct val="100000"/>
              <a:buFont typeface="Calibri"/>
              <a:buNone/>
              <a:defRPr sz="3500">
                <a:latin typeface="Calibri"/>
                <a:ea typeface="Calibri"/>
                <a:cs typeface="Calibri"/>
                <a:sym typeface="Calibri"/>
              </a:defRPr>
            </a:lvl3pPr>
            <a:lvl4pPr lvl="3" algn="ctr">
              <a:lnSpc>
                <a:spcPct val="100000"/>
              </a:lnSpc>
              <a:spcBef>
                <a:spcPts val="0"/>
              </a:spcBef>
              <a:spcAft>
                <a:spcPts val="0"/>
              </a:spcAft>
              <a:buSzPct val="100000"/>
              <a:buFont typeface="Calibri"/>
              <a:buNone/>
              <a:defRPr sz="3500">
                <a:latin typeface="Calibri"/>
                <a:ea typeface="Calibri"/>
                <a:cs typeface="Calibri"/>
                <a:sym typeface="Calibri"/>
              </a:defRPr>
            </a:lvl4pPr>
            <a:lvl5pPr lvl="4" algn="ctr">
              <a:lnSpc>
                <a:spcPct val="100000"/>
              </a:lnSpc>
              <a:spcBef>
                <a:spcPts val="0"/>
              </a:spcBef>
              <a:spcAft>
                <a:spcPts val="0"/>
              </a:spcAft>
              <a:buSzPct val="100000"/>
              <a:buFont typeface="Calibri"/>
              <a:buNone/>
              <a:defRPr sz="3500">
                <a:latin typeface="Calibri"/>
                <a:ea typeface="Calibri"/>
                <a:cs typeface="Calibri"/>
                <a:sym typeface="Calibri"/>
              </a:defRPr>
            </a:lvl5pPr>
            <a:lvl6pPr lvl="5" algn="ctr">
              <a:lnSpc>
                <a:spcPct val="100000"/>
              </a:lnSpc>
              <a:spcBef>
                <a:spcPts val="0"/>
              </a:spcBef>
              <a:spcAft>
                <a:spcPts val="0"/>
              </a:spcAft>
              <a:buSzPct val="100000"/>
              <a:buFont typeface="Calibri"/>
              <a:buNone/>
              <a:defRPr sz="3500">
                <a:latin typeface="Calibri"/>
                <a:ea typeface="Calibri"/>
                <a:cs typeface="Calibri"/>
                <a:sym typeface="Calibri"/>
              </a:defRPr>
            </a:lvl6pPr>
            <a:lvl7pPr lvl="6" algn="ctr">
              <a:lnSpc>
                <a:spcPct val="100000"/>
              </a:lnSpc>
              <a:spcBef>
                <a:spcPts val="0"/>
              </a:spcBef>
              <a:spcAft>
                <a:spcPts val="0"/>
              </a:spcAft>
              <a:buSzPct val="100000"/>
              <a:buFont typeface="Calibri"/>
              <a:buNone/>
              <a:defRPr sz="3500">
                <a:latin typeface="Calibri"/>
                <a:ea typeface="Calibri"/>
                <a:cs typeface="Calibri"/>
                <a:sym typeface="Calibri"/>
              </a:defRPr>
            </a:lvl7pPr>
            <a:lvl8pPr lvl="7" algn="ctr">
              <a:lnSpc>
                <a:spcPct val="100000"/>
              </a:lnSpc>
              <a:spcBef>
                <a:spcPts val="0"/>
              </a:spcBef>
              <a:spcAft>
                <a:spcPts val="0"/>
              </a:spcAft>
              <a:buSzPct val="100000"/>
              <a:buFont typeface="Calibri"/>
              <a:buNone/>
              <a:defRPr sz="3500">
                <a:latin typeface="Calibri"/>
                <a:ea typeface="Calibri"/>
                <a:cs typeface="Calibri"/>
                <a:sym typeface="Calibri"/>
              </a:defRPr>
            </a:lvl8pPr>
            <a:lvl9pPr lvl="8" algn="ctr">
              <a:lnSpc>
                <a:spcPct val="100000"/>
              </a:lnSpc>
              <a:spcBef>
                <a:spcPts val="0"/>
              </a:spcBef>
              <a:spcAft>
                <a:spcPts val="0"/>
              </a:spcAft>
              <a:buSzPct val="100000"/>
              <a:buFont typeface="Calibri"/>
              <a:buNone/>
              <a:defRPr sz="3500">
                <a:latin typeface="Calibri"/>
                <a:ea typeface="Calibri"/>
                <a:cs typeface="Calibri"/>
                <a:sym typeface="Calibri"/>
              </a:defRPr>
            </a:lvl9pPr>
          </a:lstStyle>
          <a:p/>
        </p:txBody>
      </p:sp>
      <p:sp>
        <p:nvSpPr>
          <p:cNvPr id="12" name="Shape 12"/>
          <p:cNvSpPr txBox="1"/>
          <p:nvPr>
            <p:ph idx="12" type="sldNum"/>
          </p:nvPr>
        </p:nvSpPr>
        <p:spPr>
          <a:xfrm>
            <a:off x="9273004" y="7046639"/>
            <a:ext cx="600600" cy="594900"/>
          </a:xfrm>
          <a:prstGeom prst="rect">
            <a:avLst/>
          </a:prstGeom>
        </p:spPr>
        <p:txBody>
          <a:bodyPr anchorCtr="0" anchor="ctr" bIns="112750" lIns="112750" rIns="112750" tIns="112750">
            <a:noAutofit/>
          </a:bodyPr>
          <a:lstStyle/>
          <a:p>
            <a:pPr lvl="0">
              <a:spcBef>
                <a:spcPts val="0"/>
              </a:spcBef>
              <a:buNone/>
            </a:pPr>
            <a:fld id="{00000000-1234-1234-1234-123412341234}" type="slidenum">
              <a:rPr lang="es-419"/>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41151" y="1671477"/>
            <a:ext cx="9325799" cy="2967000"/>
          </a:xfrm>
          <a:prstGeom prst="rect">
            <a:avLst/>
          </a:prstGeom>
        </p:spPr>
        <p:txBody>
          <a:bodyPr anchorCtr="0" anchor="b" bIns="112750" lIns="112750" rIns="112750" tIns="112750"/>
          <a:lstStyle>
            <a:lvl1pPr lvl="0" algn="ctr">
              <a:spcBef>
                <a:spcPts val="0"/>
              </a:spcBef>
              <a:buSzPct val="100000"/>
              <a:buFont typeface="Calibri"/>
              <a:defRPr sz="14800">
                <a:latin typeface="Calibri"/>
                <a:ea typeface="Calibri"/>
                <a:cs typeface="Calibri"/>
                <a:sym typeface="Calibri"/>
              </a:defRPr>
            </a:lvl1pPr>
            <a:lvl2pPr lvl="1" algn="ctr">
              <a:spcBef>
                <a:spcPts val="0"/>
              </a:spcBef>
              <a:buSzPct val="100000"/>
              <a:buFont typeface="Calibri"/>
              <a:defRPr sz="14800">
                <a:latin typeface="Calibri"/>
                <a:ea typeface="Calibri"/>
                <a:cs typeface="Calibri"/>
                <a:sym typeface="Calibri"/>
              </a:defRPr>
            </a:lvl2pPr>
            <a:lvl3pPr lvl="2" algn="ctr">
              <a:spcBef>
                <a:spcPts val="0"/>
              </a:spcBef>
              <a:buSzPct val="100000"/>
              <a:buFont typeface="Calibri"/>
              <a:defRPr sz="14800">
                <a:latin typeface="Calibri"/>
                <a:ea typeface="Calibri"/>
                <a:cs typeface="Calibri"/>
                <a:sym typeface="Calibri"/>
              </a:defRPr>
            </a:lvl3pPr>
            <a:lvl4pPr lvl="3" algn="ctr">
              <a:spcBef>
                <a:spcPts val="0"/>
              </a:spcBef>
              <a:buSzPct val="100000"/>
              <a:buFont typeface="Calibri"/>
              <a:defRPr sz="14800">
                <a:latin typeface="Calibri"/>
                <a:ea typeface="Calibri"/>
                <a:cs typeface="Calibri"/>
                <a:sym typeface="Calibri"/>
              </a:defRPr>
            </a:lvl4pPr>
            <a:lvl5pPr lvl="4" algn="ctr">
              <a:spcBef>
                <a:spcPts val="0"/>
              </a:spcBef>
              <a:buSzPct val="100000"/>
              <a:buFont typeface="Calibri"/>
              <a:defRPr sz="14800">
                <a:latin typeface="Calibri"/>
                <a:ea typeface="Calibri"/>
                <a:cs typeface="Calibri"/>
                <a:sym typeface="Calibri"/>
              </a:defRPr>
            </a:lvl5pPr>
            <a:lvl6pPr lvl="5" algn="ctr">
              <a:spcBef>
                <a:spcPts val="0"/>
              </a:spcBef>
              <a:buSzPct val="100000"/>
              <a:buFont typeface="Calibri"/>
              <a:defRPr sz="14800">
                <a:latin typeface="Calibri"/>
                <a:ea typeface="Calibri"/>
                <a:cs typeface="Calibri"/>
                <a:sym typeface="Calibri"/>
              </a:defRPr>
            </a:lvl6pPr>
            <a:lvl7pPr lvl="6" algn="ctr">
              <a:spcBef>
                <a:spcPts val="0"/>
              </a:spcBef>
              <a:buSzPct val="100000"/>
              <a:buFont typeface="Calibri"/>
              <a:defRPr sz="14800">
                <a:latin typeface="Calibri"/>
                <a:ea typeface="Calibri"/>
                <a:cs typeface="Calibri"/>
                <a:sym typeface="Calibri"/>
              </a:defRPr>
            </a:lvl7pPr>
            <a:lvl8pPr lvl="7" algn="ctr">
              <a:spcBef>
                <a:spcPts val="0"/>
              </a:spcBef>
              <a:buSzPct val="100000"/>
              <a:buFont typeface="Calibri"/>
              <a:defRPr sz="14800">
                <a:latin typeface="Calibri"/>
                <a:ea typeface="Calibri"/>
                <a:cs typeface="Calibri"/>
                <a:sym typeface="Calibri"/>
              </a:defRPr>
            </a:lvl8pPr>
            <a:lvl9pPr lvl="8" algn="ctr">
              <a:spcBef>
                <a:spcPts val="0"/>
              </a:spcBef>
              <a:buSzPct val="100000"/>
              <a:buFont typeface="Calibri"/>
              <a:defRPr sz="14800">
                <a:latin typeface="Calibri"/>
                <a:ea typeface="Calibri"/>
                <a:cs typeface="Calibri"/>
                <a:sym typeface="Calibri"/>
              </a:defRPr>
            </a:lvl9pPr>
          </a:lstStyle>
          <a:p/>
        </p:txBody>
      </p:sp>
      <p:sp>
        <p:nvSpPr>
          <p:cNvPr id="46" name="Shape 46"/>
          <p:cNvSpPr txBox="1"/>
          <p:nvPr>
            <p:ph idx="1" type="body"/>
          </p:nvPr>
        </p:nvSpPr>
        <p:spPr>
          <a:xfrm>
            <a:off x="341151" y="4763362"/>
            <a:ext cx="9325799" cy="1965600"/>
          </a:xfrm>
          <a:prstGeom prst="rect">
            <a:avLst/>
          </a:prstGeom>
        </p:spPr>
        <p:txBody>
          <a:bodyPr anchorCtr="0" anchor="t" bIns="112750" lIns="112750" rIns="112750" tIns="112750"/>
          <a:lstStyle>
            <a:lvl1pPr lvl="0" algn="ctr">
              <a:spcBef>
                <a:spcPts val="0"/>
              </a:spcBef>
              <a:buFont typeface="Calibri"/>
              <a:defRPr>
                <a:latin typeface="Calibri"/>
                <a:ea typeface="Calibri"/>
                <a:cs typeface="Calibri"/>
                <a:sym typeface="Calibri"/>
              </a:defRPr>
            </a:lvl1pPr>
            <a:lvl2pPr lvl="1" algn="ctr">
              <a:spcBef>
                <a:spcPts val="0"/>
              </a:spcBef>
              <a:buFont typeface="Calibri"/>
              <a:defRPr>
                <a:latin typeface="Calibri"/>
                <a:ea typeface="Calibri"/>
                <a:cs typeface="Calibri"/>
                <a:sym typeface="Calibri"/>
              </a:defRPr>
            </a:lvl2pPr>
            <a:lvl3pPr lvl="2" algn="ctr">
              <a:spcBef>
                <a:spcPts val="0"/>
              </a:spcBef>
              <a:buFont typeface="Calibri"/>
              <a:defRPr>
                <a:latin typeface="Calibri"/>
                <a:ea typeface="Calibri"/>
                <a:cs typeface="Calibri"/>
                <a:sym typeface="Calibri"/>
              </a:defRPr>
            </a:lvl3pPr>
            <a:lvl4pPr lvl="3" algn="ctr">
              <a:spcBef>
                <a:spcPts val="0"/>
              </a:spcBef>
              <a:buFont typeface="Calibri"/>
              <a:defRPr>
                <a:latin typeface="Calibri"/>
                <a:ea typeface="Calibri"/>
                <a:cs typeface="Calibri"/>
                <a:sym typeface="Calibri"/>
              </a:defRPr>
            </a:lvl4pPr>
            <a:lvl5pPr lvl="4" algn="ctr">
              <a:spcBef>
                <a:spcPts val="0"/>
              </a:spcBef>
              <a:buFont typeface="Calibri"/>
              <a:defRPr>
                <a:latin typeface="Calibri"/>
                <a:ea typeface="Calibri"/>
                <a:cs typeface="Calibri"/>
                <a:sym typeface="Calibri"/>
              </a:defRPr>
            </a:lvl5pPr>
            <a:lvl6pPr lvl="5" algn="ctr">
              <a:spcBef>
                <a:spcPts val="0"/>
              </a:spcBef>
              <a:buFont typeface="Calibri"/>
              <a:defRPr>
                <a:latin typeface="Calibri"/>
                <a:ea typeface="Calibri"/>
                <a:cs typeface="Calibri"/>
                <a:sym typeface="Calibri"/>
              </a:defRPr>
            </a:lvl6pPr>
            <a:lvl7pPr lvl="6" algn="ctr">
              <a:spcBef>
                <a:spcPts val="0"/>
              </a:spcBef>
              <a:buFont typeface="Calibri"/>
              <a:defRPr>
                <a:latin typeface="Calibri"/>
                <a:ea typeface="Calibri"/>
                <a:cs typeface="Calibri"/>
                <a:sym typeface="Calibri"/>
              </a:defRPr>
            </a:lvl7pPr>
            <a:lvl8pPr lvl="7" algn="ctr">
              <a:spcBef>
                <a:spcPts val="0"/>
              </a:spcBef>
              <a:buFont typeface="Calibri"/>
              <a:defRPr>
                <a:latin typeface="Calibri"/>
                <a:ea typeface="Calibri"/>
                <a:cs typeface="Calibri"/>
                <a:sym typeface="Calibri"/>
              </a:defRPr>
            </a:lvl8pPr>
            <a:lvl9pPr lvl="8" algn="ctr">
              <a:spcBef>
                <a:spcPts val="0"/>
              </a:spcBef>
              <a:buFont typeface="Calibri"/>
              <a:defRPr>
                <a:latin typeface="Calibri"/>
                <a:ea typeface="Calibri"/>
                <a:cs typeface="Calibri"/>
                <a:sym typeface="Calibri"/>
              </a:defRPr>
            </a:lvl9pPr>
          </a:lstStyle>
          <a:p/>
        </p:txBody>
      </p:sp>
      <p:sp>
        <p:nvSpPr>
          <p:cNvPr id="47" name="Shape 47"/>
          <p:cNvSpPr txBox="1"/>
          <p:nvPr>
            <p:ph idx="12" type="sldNum"/>
          </p:nvPr>
        </p:nvSpPr>
        <p:spPr>
          <a:xfrm>
            <a:off x="9273004" y="7046639"/>
            <a:ext cx="600600" cy="594900"/>
          </a:xfrm>
          <a:prstGeom prst="rect">
            <a:avLst/>
          </a:prstGeom>
        </p:spPr>
        <p:txBody>
          <a:bodyPr anchorCtr="0" anchor="ctr" bIns="112750" lIns="112750" rIns="112750" tIns="112750">
            <a:noAutofit/>
          </a:bodyPr>
          <a:lstStyle/>
          <a:p>
            <a:pPr lvl="0">
              <a:spcBef>
                <a:spcPts val="0"/>
              </a:spcBef>
              <a:buNone/>
            </a:pPr>
            <a:fld id="{00000000-1234-1234-1234-123412341234}" type="slidenum">
              <a:rPr lang="es-419"/>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9273004" y="7046639"/>
            <a:ext cx="600600" cy="594900"/>
          </a:xfrm>
          <a:prstGeom prst="rect">
            <a:avLst/>
          </a:prstGeom>
        </p:spPr>
        <p:txBody>
          <a:bodyPr anchorCtr="0" anchor="ctr" bIns="112750" lIns="112750" rIns="112750" tIns="112750">
            <a:noAutofit/>
          </a:bodyPr>
          <a:lstStyle/>
          <a:p>
            <a:pPr lvl="0">
              <a:spcBef>
                <a:spcPts val="0"/>
              </a:spcBef>
              <a:buNone/>
            </a:pPr>
            <a:fld id="{00000000-1234-1234-1234-123412341234}" type="slidenum">
              <a:rPr lang="es-419"/>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41151" y="3250173"/>
            <a:ext cx="9325799" cy="1271999"/>
          </a:xfrm>
          <a:prstGeom prst="rect">
            <a:avLst/>
          </a:prstGeom>
        </p:spPr>
        <p:txBody>
          <a:bodyPr anchorCtr="0" anchor="ctr" bIns="112750" lIns="112750" rIns="112750" tIns="112750"/>
          <a:lstStyle>
            <a:lvl1pPr lvl="0" algn="ctr">
              <a:spcBef>
                <a:spcPts val="0"/>
              </a:spcBef>
              <a:buSzPct val="100000"/>
              <a:buFont typeface="Calibri"/>
              <a:defRPr sz="4400">
                <a:latin typeface="Calibri"/>
                <a:ea typeface="Calibri"/>
                <a:cs typeface="Calibri"/>
                <a:sym typeface="Calibri"/>
              </a:defRPr>
            </a:lvl1pPr>
            <a:lvl2pPr lvl="1" algn="ctr">
              <a:spcBef>
                <a:spcPts val="0"/>
              </a:spcBef>
              <a:buSzPct val="100000"/>
              <a:buFont typeface="Calibri"/>
              <a:defRPr sz="4400">
                <a:latin typeface="Calibri"/>
                <a:ea typeface="Calibri"/>
                <a:cs typeface="Calibri"/>
                <a:sym typeface="Calibri"/>
              </a:defRPr>
            </a:lvl2pPr>
            <a:lvl3pPr lvl="2" algn="ctr">
              <a:spcBef>
                <a:spcPts val="0"/>
              </a:spcBef>
              <a:buSzPct val="100000"/>
              <a:buFont typeface="Calibri"/>
              <a:defRPr sz="4400">
                <a:latin typeface="Calibri"/>
                <a:ea typeface="Calibri"/>
                <a:cs typeface="Calibri"/>
                <a:sym typeface="Calibri"/>
              </a:defRPr>
            </a:lvl3pPr>
            <a:lvl4pPr lvl="3" algn="ctr">
              <a:spcBef>
                <a:spcPts val="0"/>
              </a:spcBef>
              <a:buSzPct val="100000"/>
              <a:buFont typeface="Calibri"/>
              <a:defRPr sz="4400">
                <a:latin typeface="Calibri"/>
                <a:ea typeface="Calibri"/>
                <a:cs typeface="Calibri"/>
                <a:sym typeface="Calibri"/>
              </a:defRPr>
            </a:lvl4pPr>
            <a:lvl5pPr lvl="4" algn="ctr">
              <a:spcBef>
                <a:spcPts val="0"/>
              </a:spcBef>
              <a:buSzPct val="100000"/>
              <a:buFont typeface="Calibri"/>
              <a:defRPr sz="4400">
                <a:latin typeface="Calibri"/>
                <a:ea typeface="Calibri"/>
                <a:cs typeface="Calibri"/>
                <a:sym typeface="Calibri"/>
              </a:defRPr>
            </a:lvl5pPr>
            <a:lvl6pPr lvl="5" algn="ctr">
              <a:spcBef>
                <a:spcPts val="0"/>
              </a:spcBef>
              <a:buSzPct val="100000"/>
              <a:buFont typeface="Calibri"/>
              <a:defRPr sz="4400">
                <a:latin typeface="Calibri"/>
                <a:ea typeface="Calibri"/>
                <a:cs typeface="Calibri"/>
                <a:sym typeface="Calibri"/>
              </a:defRPr>
            </a:lvl6pPr>
            <a:lvl7pPr lvl="6" algn="ctr">
              <a:spcBef>
                <a:spcPts val="0"/>
              </a:spcBef>
              <a:buSzPct val="100000"/>
              <a:buFont typeface="Calibri"/>
              <a:defRPr sz="4400">
                <a:latin typeface="Calibri"/>
                <a:ea typeface="Calibri"/>
                <a:cs typeface="Calibri"/>
                <a:sym typeface="Calibri"/>
              </a:defRPr>
            </a:lvl7pPr>
            <a:lvl8pPr lvl="7" algn="ctr">
              <a:spcBef>
                <a:spcPts val="0"/>
              </a:spcBef>
              <a:buSzPct val="100000"/>
              <a:buFont typeface="Calibri"/>
              <a:defRPr sz="4400">
                <a:latin typeface="Calibri"/>
                <a:ea typeface="Calibri"/>
                <a:cs typeface="Calibri"/>
                <a:sym typeface="Calibri"/>
              </a:defRPr>
            </a:lvl8pPr>
            <a:lvl9pPr lvl="8" algn="ctr">
              <a:spcBef>
                <a:spcPts val="0"/>
              </a:spcBef>
              <a:buSzPct val="100000"/>
              <a:buFont typeface="Calibri"/>
              <a:defRPr sz="4400">
                <a:latin typeface="Calibri"/>
                <a:ea typeface="Calibri"/>
                <a:cs typeface="Calibri"/>
                <a:sym typeface="Calibri"/>
              </a:defRPr>
            </a:lvl9pPr>
          </a:lstStyle>
          <a:p/>
        </p:txBody>
      </p:sp>
      <p:sp>
        <p:nvSpPr>
          <p:cNvPr id="15" name="Shape 15"/>
          <p:cNvSpPr txBox="1"/>
          <p:nvPr>
            <p:ph idx="12" type="sldNum"/>
          </p:nvPr>
        </p:nvSpPr>
        <p:spPr>
          <a:xfrm>
            <a:off x="9273004" y="7046639"/>
            <a:ext cx="600600" cy="594900"/>
          </a:xfrm>
          <a:prstGeom prst="rect">
            <a:avLst/>
          </a:prstGeom>
        </p:spPr>
        <p:txBody>
          <a:bodyPr anchorCtr="0" anchor="ctr" bIns="112750" lIns="112750" rIns="112750" tIns="112750">
            <a:noAutofit/>
          </a:bodyPr>
          <a:lstStyle/>
          <a:p>
            <a:pPr lvl="0">
              <a:spcBef>
                <a:spcPts val="0"/>
              </a:spcBef>
              <a:buNone/>
            </a:pPr>
            <a:fld id="{00000000-1234-1234-1234-123412341234}" type="slidenum">
              <a:rPr lang="es-419"/>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41151" y="672482"/>
            <a:ext cx="9325799" cy="865500"/>
          </a:xfrm>
          <a:prstGeom prst="rect">
            <a:avLst/>
          </a:prstGeom>
        </p:spPr>
        <p:txBody>
          <a:bodyPr anchorCtr="0" anchor="t" bIns="112750" lIns="112750" rIns="112750" tIns="112750"/>
          <a:lstStyle>
            <a:lvl1pPr lvl="0">
              <a:spcBef>
                <a:spcPts val="0"/>
              </a:spcBef>
              <a:buFont typeface="Calibri"/>
              <a:defRPr>
                <a:latin typeface="Calibri"/>
                <a:ea typeface="Calibri"/>
                <a:cs typeface="Calibri"/>
                <a:sym typeface="Calibri"/>
              </a:defRPr>
            </a:lvl1pPr>
            <a:lvl2pPr lvl="1">
              <a:spcBef>
                <a:spcPts val="0"/>
              </a:spcBef>
              <a:buFont typeface="Calibri"/>
              <a:defRPr>
                <a:latin typeface="Calibri"/>
                <a:ea typeface="Calibri"/>
                <a:cs typeface="Calibri"/>
                <a:sym typeface="Calibri"/>
              </a:defRPr>
            </a:lvl2pPr>
            <a:lvl3pPr lvl="2">
              <a:spcBef>
                <a:spcPts val="0"/>
              </a:spcBef>
              <a:buFont typeface="Calibri"/>
              <a:defRPr>
                <a:latin typeface="Calibri"/>
                <a:ea typeface="Calibri"/>
                <a:cs typeface="Calibri"/>
                <a:sym typeface="Calibri"/>
              </a:defRPr>
            </a:lvl3pPr>
            <a:lvl4pPr lvl="3">
              <a:spcBef>
                <a:spcPts val="0"/>
              </a:spcBef>
              <a:buFont typeface="Calibri"/>
              <a:defRPr>
                <a:latin typeface="Calibri"/>
                <a:ea typeface="Calibri"/>
                <a:cs typeface="Calibri"/>
                <a:sym typeface="Calibri"/>
              </a:defRPr>
            </a:lvl4pPr>
            <a:lvl5pPr lvl="4">
              <a:spcBef>
                <a:spcPts val="0"/>
              </a:spcBef>
              <a:buFont typeface="Calibri"/>
              <a:defRPr>
                <a:latin typeface="Calibri"/>
                <a:ea typeface="Calibri"/>
                <a:cs typeface="Calibri"/>
                <a:sym typeface="Calibri"/>
              </a:defRPr>
            </a:lvl5pPr>
            <a:lvl6pPr lvl="5">
              <a:spcBef>
                <a:spcPts val="0"/>
              </a:spcBef>
              <a:buFont typeface="Calibri"/>
              <a:defRPr>
                <a:latin typeface="Calibri"/>
                <a:ea typeface="Calibri"/>
                <a:cs typeface="Calibri"/>
                <a:sym typeface="Calibri"/>
              </a:defRPr>
            </a:lvl6pPr>
            <a:lvl7pPr lvl="6">
              <a:spcBef>
                <a:spcPts val="0"/>
              </a:spcBef>
              <a:buFont typeface="Calibri"/>
              <a:defRPr>
                <a:latin typeface="Calibri"/>
                <a:ea typeface="Calibri"/>
                <a:cs typeface="Calibri"/>
                <a:sym typeface="Calibri"/>
              </a:defRPr>
            </a:lvl7pPr>
            <a:lvl8pPr lvl="7">
              <a:spcBef>
                <a:spcPts val="0"/>
              </a:spcBef>
              <a:buFont typeface="Calibri"/>
              <a:defRPr>
                <a:latin typeface="Calibri"/>
                <a:ea typeface="Calibri"/>
                <a:cs typeface="Calibri"/>
                <a:sym typeface="Calibri"/>
              </a:defRPr>
            </a:lvl8pPr>
            <a:lvl9pPr lvl="8">
              <a:spcBef>
                <a:spcPts val="0"/>
              </a:spcBef>
              <a:buFont typeface="Calibri"/>
              <a:defRPr>
                <a:latin typeface="Calibri"/>
                <a:ea typeface="Calibri"/>
                <a:cs typeface="Calibri"/>
                <a:sym typeface="Calibri"/>
              </a:defRPr>
            </a:lvl9pPr>
          </a:lstStyle>
          <a:p/>
        </p:txBody>
      </p:sp>
      <p:sp>
        <p:nvSpPr>
          <p:cNvPr id="18" name="Shape 18"/>
          <p:cNvSpPr txBox="1"/>
          <p:nvPr>
            <p:ph idx="1" type="body"/>
          </p:nvPr>
        </p:nvSpPr>
        <p:spPr>
          <a:xfrm>
            <a:off x="341151" y="1741517"/>
            <a:ext cx="9325799" cy="5162700"/>
          </a:xfrm>
          <a:prstGeom prst="rect">
            <a:avLst/>
          </a:prstGeom>
        </p:spPr>
        <p:txBody>
          <a:bodyPr anchorCtr="0" anchor="t" bIns="112750" lIns="112750" rIns="112750" tIns="112750"/>
          <a:lstStyle>
            <a:lvl1pPr lvl="0">
              <a:spcBef>
                <a:spcPts val="0"/>
              </a:spcBef>
              <a:buFont typeface="Calibri"/>
              <a:defRPr>
                <a:latin typeface="Calibri"/>
                <a:ea typeface="Calibri"/>
                <a:cs typeface="Calibri"/>
                <a:sym typeface="Calibri"/>
              </a:defRPr>
            </a:lvl1pPr>
            <a:lvl2pPr lvl="1">
              <a:spcBef>
                <a:spcPts val="0"/>
              </a:spcBef>
              <a:buFont typeface="Calibri"/>
              <a:defRPr>
                <a:latin typeface="Calibri"/>
                <a:ea typeface="Calibri"/>
                <a:cs typeface="Calibri"/>
                <a:sym typeface="Calibri"/>
              </a:defRPr>
            </a:lvl2pPr>
            <a:lvl3pPr lvl="2">
              <a:spcBef>
                <a:spcPts val="0"/>
              </a:spcBef>
              <a:buFont typeface="Calibri"/>
              <a:defRPr>
                <a:latin typeface="Calibri"/>
                <a:ea typeface="Calibri"/>
                <a:cs typeface="Calibri"/>
                <a:sym typeface="Calibri"/>
              </a:defRPr>
            </a:lvl3pPr>
            <a:lvl4pPr lvl="3">
              <a:spcBef>
                <a:spcPts val="0"/>
              </a:spcBef>
              <a:buFont typeface="Calibri"/>
              <a:defRPr>
                <a:latin typeface="Calibri"/>
                <a:ea typeface="Calibri"/>
                <a:cs typeface="Calibri"/>
                <a:sym typeface="Calibri"/>
              </a:defRPr>
            </a:lvl4pPr>
            <a:lvl5pPr lvl="4">
              <a:spcBef>
                <a:spcPts val="0"/>
              </a:spcBef>
              <a:buFont typeface="Calibri"/>
              <a:defRPr>
                <a:latin typeface="Calibri"/>
                <a:ea typeface="Calibri"/>
                <a:cs typeface="Calibri"/>
                <a:sym typeface="Calibri"/>
              </a:defRPr>
            </a:lvl5pPr>
            <a:lvl6pPr lvl="5">
              <a:spcBef>
                <a:spcPts val="0"/>
              </a:spcBef>
              <a:buFont typeface="Calibri"/>
              <a:defRPr>
                <a:latin typeface="Calibri"/>
                <a:ea typeface="Calibri"/>
                <a:cs typeface="Calibri"/>
                <a:sym typeface="Calibri"/>
              </a:defRPr>
            </a:lvl6pPr>
            <a:lvl7pPr lvl="6">
              <a:spcBef>
                <a:spcPts val="0"/>
              </a:spcBef>
              <a:buFont typeface="Calibri"/>
              <a:defRPr>
                <a:latin typeface="Calibri"/>
                <a:ea typeface="Calibri"/>
                <a:cs typeface="Calibri"/>
                <a:sym typeface="Calibri"/>
              </a:defRPr>
            </a:lvl7pPr>
            <a:lvl8pPr lvl="7">
              <a:spcBef>
                <a:spcPts val="0"/>
              </a:spcBef>
              <a:buFont typeface="Calibri"/>
              <a:defRPr>
                <a:latin typeface="Calibri"/>
                <a:ea typeface="Calibri"/>
                <a:cs typeface="Calibri"/>
                <a:sym typeface="Calibri"/>
              </a:defRPr>
            </a:lvl8pPr>
            <a:lvl9pPr lvl="8">
              <a:spcBef>
                <a:spcPts val="0"/>
              </a:spcBef>
              <a:buFont typeface="Calibri"/>
              <a:defRPr>
                <a:latin typeface="Calibri"/>
                <a:ea typeface="Calibri"/>
                <a:cs typeface="Calibri"/>
                <a:sym typeface="Calibri"/>
              </a:defRPr>
            </a:lvl9pPr>
          </a:lstStyle>
          <a:p/>
        </p:txBody>
      </p:sp>
      <p:sp>
        <p:nvSpPr>
          <p:cNvPr id="19" name="Shape 19"/>
          <p:cNvSpPr txBox="1"/>
          <p:nvPr>
            <p:ph idx="12" type="sldNum"/>
          </p:nvPr>
        </p:nvSpPr>
        <p:spPr>
          <a:xfrm>
            <a:off x="9273004" y="7046639"/>
            <a:ext cx="600600" cy="594900"/>
          </a:xfrm>
          <a:prstGeom prst="rect">
            <a:avLst/>
          </a:prstGeom>
        </p:spPr>
        <p:txBody>
          <a:bodyPr anchorCtr="0" anchor="ctr" bIns="112750" lIns="112750" rIns="112750" tIns="112750">
            <a:noAutofit/>
          </a:bodyPr>
          <a:lstStyle/>
          <a:p>
            <a:pPr lvl="0">
              <a:spcBef>
                <a:spcPts val="0"/>
              </a:spcBef>
              <a:buNone/>
            </a:pPr>
            <a:fld id="{00000000-1234-1234-1234-123412341234}" type="slidenum">
              <a:rPr lang="es-419"/>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41151" y="672482"/>
            <a:ext cx="9325799" cy="865500"/>
          </a:xfrm>
          <a:prstGeom prst="rect">
            <a:avLst/>
          </a:prstGeom>
        </p:spPr>
        <p:txBody>
          <a:bodyPr anchorCtr="0" anchor="t" bIns="112750" lIns="112750" rIns="112750" tIns="112750"/>
          <a:lstStyle>
            <a:lvl1pPr lvl="0">
              <a:spcBef>
                <a:spcPts val="0"/>
              </a:spcBef>
              <a:buFont typeface="Calibri"/>
              <a:defRPr>
                <a:latin typeface="Calibri"/>
                <a:ea typeface="Calibri"/>
                <a:cs typeface="Calibri"/>
                <a:sym typeface="Calibri"/>
              </a:defRPr>
            </a:lvl1pPr>
            <a:lvl2pPr lvl="1">
              <a:spcBef>
                <a:spcPts val="0"/>
              </a:spcBef>
              <a:buFont typeface="Calibri"/>
              <a:defRPr>
                <a:latin typeface="Calibri"/>
                <a:ea typeface="Calibri"/>
                <a:cs typeface="Calibri"/>
                <a:sym typeface="Calibri"/>
              </a:defRPr>
            </a:lvl2pPr>
            <a:lvl3pPr lvl="2">
              <a:spcBef>
                <a:spcPts val="0"/>
              </a:spcBef>
              <a:buFont typeface="Calibri"/>
              <a:defRPr>
                <a:latin typeface="Calibri"/>
                <a:ea typeface="Calibri"/>
                <a:cs typeface="Calibri"/>
                <a:sym typeface="Calibri"/>
              </a:defRPr>
            </a:lvl3pPr>
            <a:lvl4pPr lvl="3">
              <a:spcBef>
                <a:spcPts val="0"/>
              </a:spcBef>
              <a:buFont typeface="Calibri"/>
              <a:defRPr>
                <a:latin typeface="Calibri"/>
                <a:ea typeface="Calibri"/>
                <a:cs typeface="Calibri"/>
                <a:sym typeface="Calibri"/>
              </a:defRPr>
            </a:lvl4pPr>
            <a:lvl5pPr lvl="4">
              <a:spcBef>
                <a:spcPts val="0"/>
              </a:spcBef>
              <a:buFont typeface="Calibri"/>
              <a:defRPr>
                <a:latin typeface="Calibri"/>
                <a:ea typeface="Calibri"/>
                <a:cs typeface="Calibri"/>
                <a:sym typeface="Calibri"/>
              </a:defRPr>
            </a:lvl5pPr>
            <a:lvl6pPr lvl="5">
              <a:spcBef>
                <a:spcPts val="0"/>
              </a:spcBef>
              <a:buFont typeface="Calibri"/>
              <a:defRPr>
                <a:latin typeface="Calibri"/>
                <a:ea typeface="Calibri"/>
                <a:cs typeface="Calibri"/>
                <a:sym typeface="Calibri"/>
              </a:defRPr>
            </a:lvl6pPr>
            <a:lvl7pPr lvl="6">
              <a:spcBef>
                <a:spcPts val="0"/>
              </a:spcBef>
              <a:buFont typeface="Calibri"/>
              <a:defRPr>
                <a:latin typeface="Calibri"/>
                <a:ea typeface="Calibri"/>
                <a:cs typeface="Calibri"/>
                <a:sym typeface="Calibri"/>
              </a:defRPr>
            </a:lvl7pPr>
            <a:lvl8pPr lvl="7">
              <a:spcBef>
                <a:spcPts val="0"/>
              </a:spcBef>
              <a:buFont typeface="Calibri"/>
              <a:defRPr>
                <a:latin typeface="Calibri"/>
                <a:ea typeface="Calibri"/>
                <a:cs typeface="Calibri"/>
                <a:sym typeface="Calibri"/>
              </a:defRPr>
            </a:lvl8pPr>
            <a:lvl9pPr lvl="8">
              <a:spcBef>
                <a:spcPts val="0"/>
              </a:spcBef>
              <a:buFont typeface="Calibri"/>
              <a:defRPr>
                <a:latin typeface="Calibri"/>
                <a:ea typeface="Calibri"/>
                <a:cs typeface="Calibri"/>
                <a:sym typeface="Calibri"/>
              </a:defRPr>
            </a:lvl9pPr>
          </a:lstStyle>
          <a:p/>
        </p:txBody>
      </p:sp>
      <p:sp>
        <p:nvSpPr>
          <p:cNvPr id="22" name="Shape 22"/>
          <p:cNvSpPr txBox="1"/>
          <p:nvPr>
            <p:ph idx="1" type="body"/>
          </p:nvPr>
        </p:nvSpPr>
        <p:spPr>
          <a:xfrm>
            <a:off x="341151" y="1741517"/>
            <a:ext cx="4377900" cy="5162700"/>
          </a:xfrm>
          <a:prstGeom prst="rect">
            <a:avLst/>
          </a:prstGeom>
        </p:spPr>
        <p:txBody>
          <a:bodyPr anchorCtr="0" anchor="t" bIns="112750" lIns="112750" rIns="112750" tIns="112750"/>
          <a:lstStyle>
            <a:lvl1pPr lvl="0">
              <a:spcBef>
                <a:spcPts val="0"/>
              </a:spcBef>
              <a:buSzPct val="100000"/>
              <a:buFont typeface="Calibri"/>
              <a:defRPr sz="1700">
                <a:latin typeface="Calibri"/>
                <a:ea typeface="Calibri"/>
                <a:cs typeface="Calibri"/>
                <a:sym typeface="Calibri"/>
              </a:defRPr>
            </a:lvl1pPr>
            <a:lvl2pPr lvl="1">
              <a:spcBef>
                <a:spcPts val="0"/>
              </a:spcBef>
              <a:buSzPct val="100000"/>
              <a:buFont typeface="Calibri"/>
              <a:defRPr sz="1500">
                <a:latin typeface="Calibri"/>
                <a:ea typeface="Calibri"/>
                <a:cs typeface="Calibri"/>
                <a:sym typeface="Calibri"/>
              </a:defRPr>
            </a:lvl2pPr>
            <a:lvl3pPr lvl="2">
              <a:spcBef>
                <a:spcPts val="0"/>
              </a:spcBef>
              <a:buSzPct val="100000"/>
              <a:buFont typeface="Calibri"/>
              <a:defRPr sz="1500">
                <a:latin typeface="Calibri"/>
                <a:ea typeface="Calibri"/>
                <a:cs typeface="Calibri"/>
                <a:sym typeface="Calibri"/>
              </a:defRPr>
            </a:lvl3pPr>
            <a:lvl4pPr lvl="3">
              <a:spcBef>
                <a:spcPts val="0"/>
              </a:spcBef>
              <a:buSzPct val="100000"/>
              <a:buFont typeface="Calibri"/>
              <a:defRPr sz="1500">
                <a:latin typeface="Calibri"/>
                <a:ea typeface="Calibri"/>
                <a:cs typeface="Calibri"/>
                <a:sym typeface="Calibri"/>
              </a:defRPr>
            </a:lvl4pPr>
            <a:lvl5pPr lvl="4">
              <a:spcBef>
                <a:spcPts val="0"/>
              </a:spcBef>
              <a:buSzPct val="100000"/>
              <a:buFont typeface="Calibri"/>
              <a:defRPr sz="1500">
                <a:latin typeface="Calibri"/>
                <a:ea typeface="Calibri"/>
                <a:cs typeface="Calibri"/>
                <a:sym typeface="Calibri"/>
              </a:defRPr>
            </a:lvl5pPr>
            <a:lvl6pPr lvl="5">
              <a:spcBef>
                <a:spcPts val="0"/>
              </a:spcBef>
              <a:buSzPct val="100000"/>
              <a:buFont typeface="Calibri"/>
              <a:defRPr sz="1500">
                <a:latin typeface="Calibri"/>
                <a:ea typeface="Calibri"/>
                <a:cs typeface="Calibri"/>
                <a:sym typeface="Calibri"/>
              </a:defRPr>
            </a:lvl6pPr>
            <a:lvl7pPr lvl="6">
              <a:spcBef>
                <a:spcPts val="0"/>
              </a:spcBef>
              <a:buSzPct val="100000"/>
              <a:buFont typeface="Calibri"/>
              <a:defRPr sz="1500">
                <a:latin typeface="Calibri"/>
                <a:ea typeface="Calibri"/>
                <a:cs typeface="Calibri"/>
                <a:sym typeface="Calibri"/>
              </a:defRPr>
            </a:lvl7pPr>
            <a:lvl8pPr lvl="7">
              <a:spcBef>
                <a:spcPts val="0"/>
              </a:spcBef>
              <a:buSzPct val="100000"/>
              <a:buFont typeface="Calibri"/>
              <a:defRPr sz="1500">
                <a:latin typeface="Calibri"/>
                <a:ea typeface="Calibri"/>
                <a:cs typeface="Calibri"/>
                <a:sym typeface="Calibri"/>
              </a:defRPr>
            </a:lvl8pPr>
            <a:lvl9pPr lvl="8">
              <a:spcBef>
                <a:spcPts val="0"/>
              </a:spcBef>
              <a:buSzPct val="100000"/>
              <a:buFont typeface="Calibri"/>
              <a:defRPr sz="1500">
                <a:latin typeface="Calibri"/>
                <a:ea typeface="Calibri"/>
                <a:cs typeface="Calibri"/>
                <a:sym typeface="Calibri"/>
              </a:defRPr>
            </a:lvl9pPr>
          </a:lstStyle>
          <a:p/>
        </p:txBody>
      </p:sp>
      <p:sp>
        <p:nvSpPr>
          <p:cNvPr id="23" name="Shape 23"/>
          <p:cNvSpPr txBox="1"/>
          <p:nvPr>
            <p:ph idx="2" type="body"/>
          </p:nvPr>
        </p:nvSpPr>
        <p:spPr>
          <a:xfrm>
            <a:off x="5289004" y="1741517"/>
            <a:ext cx="4377900" cy="5162700"/>
          </a:xfrm>
          <a:prstGeom prst="rect">
            <a:avLst/>
          </a:prstGeom>
        </p:spPr>
        <p:txBody>
          <a:bodyPr anchorCtr="0" anchor="t" bIns="112750" lIns="112750" rIns="112750" tIns="112750"/>
          <a:lstStyle>
            <a:lvl1pPr lvl="0">
              <a:spcBef>
                <a:spcPts val="0"/>
              </a:spcBef>
              <a:buSzPct val="100000"/>
              <a:buFont typeface="Calibri"/>
              <a:defRPr sz="1700">
                <a:latin typeface="Calibri"/>
                <a:ea typeface="Calibri"/>
                <a:cs typeface="Calibri"/>
                <a:sym typeface="Calibri"/>
              </a:defRPr>
            </a:lvl1pPr>
            <a:lvl2pPr lvl="1">
              <a:spcBef>
                <a:spcPts val="0"/>
              </a:spcBef>
              <a:buSzPct val="100000"/>
              <a:buFont typeface="Calibri"/>
              <a:defRPr sz="1500">
                <a:latin typeface="Calibri"/>
                <a:ea typeface="Calibri"/>
                <a:cs typeface="Calibri"/>
                <a:sym typeface="Calibri"/>
              </a:defRPr>
            </a:lvl2pPr>
            <a:lvl3pPr lvl="2">
              <a:spcBef>
                <a:spcPts val="0"/>
              </a:spcBef>
              <a:buSzPct val="100000"/>
              <a:buFont typeface="Calibri"/>
              <a:defRPr sz="1500">
                <a:latin typeface="Calibri"/>
                <a:ea typeface="Calibri"/>
                <a:cs typeface="Calibri"/>
                <a:sym typeface="Calibri"/>
              </a:defRPr>
            </a:lvl3pPr>
            <a:lvl4pPr lvl="3">
              <a:spcBef>
                <a:spcPts val="0"/>
              </a:spcBef>
              <a:buSzPct val="100000"/>
              <a:buFont typeface="Calibri"/>
              <a:defRPr sz="1500">
                <a:latin typeface="Calibri"/>
                <a:ea typeface="Calibri"/>
                <a:cs typeface="Calibri"/>
                <a:sym typeface="Calibri"/>
              </a:defRPr>
            </a:lvl4pPr>
            <a:lvl5pPr lvl="4">
              <a:spcBef>
                <a:spcPts val="0"/>
              </a:spcBef>
              <a:buSzPct val="100000"/>
              <a:buFont typeface="Calibri"/>
              <a:defRPr sz="1500">
                <a:latin typeface="Calibri"/>
                <a:ea typeface="Calibri"/>
                <a:cs typeface="Calibri"/>
                <a:sym typeface="Calibri"/>
              </a:defRPr>
            </a:lvl5pPr>
            <a:lvl6pPr lvl="5">
              <a:spcBef>
                <a:spcPts val="0"/>
              </a:spcBef>
              <a:buSzPct val="100000"/>
              <a:buFont typeface="Calibri"/>
              <a:defRPr sz="1500">
                <a:latin typeface="Calibri"/>
                <a:ea typeface="Calibri"/>
                <a:cs typeface="Calibri"/>
                <a:sym typeface="Calibri"/>
              </a:defRPr>
            </a:lvl6pPr>
            <a:lvl7pPr lvl="6">
              <a:spcBef>
                <a:spcPts val="0"/>
              </a:spcBef>
              <a:buSzPct val="100000"/>
              <a:buFont typeface="Calibri"/>
              <a:defRPr sz="1500">
                <a:latin typeface="Calibri"/>
                <a:ea typeface="Calibri"/>
                <a:cs typeface="Calibri"/>
                <a:sym typeface="Calibri"/>
              </a:defRPr>
            </a:lvl7pPr>
            <a:lvl8pPr lvl="7">
              <a:spcBef>
                <a:spcPts val="0"/>
              </a:spcBef>
              <a:buSzPct val="100000"/>
              <a:buFont typeface="Calibri"/>
              <a:defRPr sz="1500">
                <a:latin typeface="Calibri"/>
                <a:ea typeface="Calibri"/>
                <a:cs typeface="Calibri"/>
                <a:sym typeface="Calibri"/>
              </a:defRPr>
            </a:lvl8pPr>
            <a:lvl9pPr lvl="8">
              <a:spcBef>
                <a:spcPts val="0"/>
              </a:spcBef>
              <a:buSzPct val="100000"/>
              <a:buFont typeface="Calibri"/>
              <a:defRPr sz="1500">
                <a:latin typeface="Calibri"/>
                <a:ea typeface="Calibri"/>
                <a:cs typeface="Calibri"/>
                <a:sym typeface="Calibri"/>
              </a:defRPr>
            </a:lvl9pPr>
          </a:lstStyle>
          <a:p/>
        </p:txBody>
      </p:sp>
      <p:sp>
        <p:nvSpPr>
          <p:cNvPr id="24" name="Shape 24"/>
          <p:cNvSpPr txBox="1"/>
          <p:nvPr>
            <p:ph idx="12" type="sldNum"/>
          </p:nvPr>
        </p:nvSpPr>
        <p:spPr>
          <a:xfrm>
            <a:off x="9273004" y="7046639"/>
            <a:ext cx="600600" cy="594900"/>
          </a:xfrm>
          <a:prstGeom prst="rect">
            <a:avLst/>
          </a:prstGeom>
        </p:spPr>
        <p:txBody>
          <a:bodyPr anchorCtr="0" anchor="ctr" bIns="112750" lIns="112750" rIns="112750" tIns="112750">
            <a:noAutofit/>
          </a:bodyPr>
          <a:lstStyle/>
          <a:p>
            <a:pPr lvl="0">
              <a:spcBef>
                <a:spcPts val="0"/>
              </a:spcBef>
              <a:buNone/>
            </a:pPr>
            <a:fld id="{00000000-1234-1234-1234-123412341234}" type="slidenum">
              <a:rPr lang="es-419"/>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41151" y="672482"/>
            <a:ext cx="9325799" cy="865500"/>
          </a:xfrm>
          <a:prstGeom prst="rect">
            <a:avLst/>
          </a:prstGeom>
        </p:spPr>
        <p:txBody>
          <a:bodyPr anchorCtr="0" anchor="t" bIns="112750" lIns="112750" rIns="112750" tIns="112750"/>
          <a:lstStyle>
            <a:lvl1pPr lvl="0">
              <a:spcBef>
                <a:spcPts val="0"/>
              </a:spcBef>
              <a:buFont typeface="Calibri"/>
              <a:defRPr>
                <a:latin typeface="Calibri"/>
                <a:ea typeface="Calibri"/>
                <a:cs typeface="Calibri"/>
                <a:sym typeface="Calibri"/>
              </a:defRPr>
            </a:lvl1pPr>
            <a:lvl2pPr lvl="1">
              <a:spcBef>
                <a:spcPts val="0"/>
              </a:spcBef>
              <a:buFont typeface="Calibri"/>
              <a:defRPr>
                <a:latin typeface="Calibri"/>
                <a:ea typeface="Calibri"/>
                <a:cs typeface="Calibri"/>
                <a:sym typeface="Calibri"/>
              </a:defRPr>
            </a:lvl2pPr>
            <a:lvl3pPr lvl="2">
              <a:spcBef>
                <a:spcPts val="0"/>
              </a:spcBef>
              <a:buFont typeface="Calibri"/>
              <a:defRPr>
                <a:latin typeface="Calibri"/>
                <a:ea typeface="Calibri"/>
                <a:cs typeface="Calibri"/>
                <a:sym typeface="Calibri"/>
              </a:defRPr>
            </a:lvl3pPr>
            <a:lvl4pPr lvl="3">
              <a:spcBef>
                <a:spcPts val="0"/>
              </a:spcBef>
              <a:buFont typeface="Calibri"/>
              <a:defRPr>
                <a:latin typeface="Calibri"/>
                <a:ea typeface="Calibri"/>
                <a:cs typeface="Calibri"/>
                <a:sym typeface="Calibri"/>
              </a:defRPr>
            </a:lvl4pPr>
            <a:lvl5pPr lvl="4">
              <a:spcBef>
                <a:spcPts val="0"/>
              </a:spcBef>
              <a:buFont typeface="Calibri"/>
              <a:defRPr>
                <a:latin typeface="Calibri"/>
                <a:ea typeface="Calibri"/>
                <a:cs typeface="Calibri"/>
                <a:sym typeface="Calibri"/>
              </a:defRPr>
            </a:lvl5pPr>
            <a:lvl6pPr lvl="5">
              <a:spcBef>
                <a:spcPts val="0"/>
              </a:spcBef>
              <a:buFont typeface="Calibri"/>
              <a:defRPr>
                <a:latin typeface="Calibri"/>
                <a:ea typeface="Calibri"/>
                <a:cs typeface="Calibri"/>
                <a:sym typeface="Calibri"/>
              </a:defRPr>
            </a:lvl6pPr>
            <a:lvl7pPr lvl="6">
              <a:spcBef>
                <a:spcPts val="0"/>
              </a:spcBef>
              <a:buFont typeface="Calibri"/>
              <a:defRPr>
                <a:latin typeface="Calibri"/>
                <a:ea typeface="Calibri"/>
                <a:cs typeface="Calibri"/>
                <a:sym typeface="Calibri"/>
              </a:defRPr>
            </a:lvl7pPr>
            <a:lvl8pPr lvl="7">
              <a:spcBef>
                <a:spcPts val="0"/>
              </a:spcBef>
              <a:buFont typeface="Calibri"/>
              <a:defRPr>
                <a:latin typeface="Calibri"/>
                <a:ea typeface="Calibri"/>
                <a:cs typeface="Calibri"/>
                <a:sym typeface="Calibri"/>
              </a:defRPr>
            </a:lvl8pPr>
            <a:lvl9pPr lvl="8">
              <a:spcBef>
                <a:spcPts val="0"/>
              </a:spcBef>
              <a:buFont typeface="Calibri"/>
              <a:defRPr>
                <a:latin typeface="Calibri"/>
                <a:ea typeface="Calibri"/>
                <a:cs typeface="Calibri"/>
                <a:sym typeface="Calibri"/>
              </a:defRPr>
            </a:lvl9pPr>
          </a:lstStyle>
          <a:p/>
        </p:txBody>
      </p:sp>
      <p:sp>
        <p:nvSpPr>
          <p:cNvPr id="27" name="Shape 27"/>
          <p:cNvSpPr txBox="1"/>
          <p:nvPr>
            <p:ph idx="12" type="sldNum"/>
          </p:nvPr>
        </p:nvSpPr>
        <p:spPr>
          <a:xfrm>
            <a:off x="9273004" y="7046639"/>
            <a:ext cx="600600" cy="594900"/>
          </a:xfrm>
          <a:prstGeom prst="rect">
            <a:avLst/>
          </a:prstGeom>
        </p:spPr>
        <p:txBody>
          <a:bodyPr anchorCtr="0" anchor="ctr" bIns="112750" lIns="112750" rIns="112750" tIns="112750">
            <a:noAutofit/>
          </a:bodyPr>
          <a:lstStyle/>
          <a:p>
            <a:pPr lvl="0">
              <a:spcBef>
                <a:spcPts val="0"/>
              </a:spcBef>
              <a:buNone/>
            </a:pPr>
            <a:fld id="{00000000-1234-1234-1234-123412341234}" type="slidenum">
              <a:rPr lang="es-419"/>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41151" y="839573"/>
            <a:ext cx="3073199" cy="1141800"/>
          </a:xfrm>
          <a:prstGeom prst="rect">
            <a:avLst/>
          </a:prstGeom>
        </p:spPr>
        <p:txBody>
          <a:bodyPr anchorCtr="0" anchor="b" bIns="112750" lIns="112750" rIns="112750" tIns="112750"/>
          <a:lstStyle>
            <a:lvl1pPr lvl="0">
              <a:spcBef>
                <a:spcPts val="0"/>
              </a:spcBef>
              <a:buSzPct val="100000"/>
              <a:buFont typeface="Calibri"/>
              <a:defRPr sz="3000">
                <a:latin typeface="Calibri"/>
                <a:ea typeface="Calibri"/>
                <a:cs typeface="Calibri"/>
                <a:sym typeface="Calibri"/>
              </a:defRPr>
            </a:lvl1pPr>
            <a:lvl2pPr lvl="1">
              <a:spcBef>
                <a:spcPts val="0"/>
              </a:spcBef>
              <a:buSzPct val="100000"/>
              <a:buFont typeface="Calibri"/>
              <a:defRPr sz="3000">
                <a:latin typeface="Calibri"/>
                <a:ea typeface="Calibri"/>
                <a:cs typeface="Calibri"/>
                <a:sym typeface="Calibri"/>
              </a:defRPr>
            </a:lvl2pPr>
            <a:lvl3pPr lvl="2">
              <a:spcBef>
                <a:spcPts val="0"/>
              </a:spcBef>
              <a:buSzPct val="100000"/>
              <a:buFont typeface="Calibri"/>
              <a:defRPr sz="3000">
                <a:latin typeface="Calibri"/>
                <a:ea typeface="Calibri"/>
                <a:cs typeface="Calibri"/>
                <a:sym typeface="Calibri"/>
              </a:defRPr>
            </a:lvl3pPr>
            <a:lvl4pPr lvl="3">
              <a:spcBef>
                <a:spcPts val="0"/>
              </a:spcBef>
              <a:buSzPct val="100000"/>
              <a:buFont typeface="Calibri"/>
              <a:defRPr sz="3000">
                <a:latin typeface="Calibri"/>
                <a:ea typeface="Calibri"/>
                <a:cs typeface="Calibri"/>
                <a:sym typeface="Calibri"/>
              </a:defRPr>
            </a:lvl4pPr>
            <a:lvl5pPr lvl="4">
              <a:spcBef>
                <a:spcPts val="0"/>
              </a:spcBef>
              <a:buSzPct val="100000"/>
              <a:buFont typeface="Calibri"/>
              <a:defRPr sz="3000">
                <a:latin typeface="Calibri"/>
                <a:ea typeface="Calibri"/>
                <a:cs typeface="Calibri"/>
                <a:sym typeface="Calibri"/>
              </a:defRPr>
            </a:lvl5pPr>
            <a:lvl6pPr lvl="5">
              <a:spcBef>
                <a:spcPts val="0"/>
              </a:spcBef>
              <a:buSzPct val="100000"/>
              <a:buFont typeface="Calibri"/>
              <a:defRPr sz="3000">
                <a:latin typeface="Calibri"/>
                <a:ea typeface="Calibri"/>
                <a:cs typeface="Calibri"/>
                <a:sym typeface="Calibri"/>
              </a:defRPr>
            </a:lvl6pPr>
            <a:lvl7pPr lvl="6">
              <a:spcBef>
                <a:spcPts val="0"/>
              </a:spcBef>
              <a:buSzPct val="100000"/>
              <a:buFont typeface="Calibri"/>
              <a:defRPr sz="3000">
                <a:latin typeface="Calibri"/>
                <a:ea typeface="Calibri"/>
                <a:cs typeface="Calibri"/>
                <a:sym typeface="Calibri"/>
              </a:defRPr>
            </a:lvl7pPr>
            <a:lvl8pPr lvl="7">
              <a:spcBef>
                <a:spcPts val="0"/>
              </a:spcBef>
              <a:buSzPct val="100000"/>
              <a:buFont typeface="Calibri"/>
              <a:defRPr sz="3000">
                <a:latin typeface="Calibri"/>
                <a:ea typeface="Calibri"/>
                <a:cs typeface="Calibri"/>
                <a:sym typeface="Calibri"/>
              </a:defRPr>
            </a:lvl8pPr>
            <a:lvl9pPr lvl="8">
              <a:spcBef>
                <a:spcPts val="0"/>
              </a:spcBef>
              <a:buSzPct val="100000"/>
              <a:buFont typeface="Calibri"/>
              <a:defRPr sz="3000">
                <a:latin typeface="Calibri"/>
                <a:ea typeface="Calibri"/>
                <a:cs typeface="Calibri"/>
                <a:sym typeface="Calibri"/>
              </a:defRPr>
            </a:lvl9pPr>
          </a:lstStyle>
          <a:p/>
        </p:txBody>
      </p:sp>
      <p:sp>
        <p:nvSpPr>
          <p:cNvPr id="30" name="Shape 30"/>
          <p:cNvSpPr txBox="1"/>
          <p:nvPr>
            <p:ph idx="1" type="body"/>
          </p:nvPr>
        </p:nvSpPr>
        <p:spPr>
          <a:xfrm>
            <a:off x="341151" y="2099840"/>
            <a:ext cx="3073199" cy="4804500"/>
          </a:xfrm>
          <a:prstGeom prst="rect">
            <a:avLst/>
          </a:prstGeom>
        </p:spPr>
        <p:txBody>
          <a:bodyPr anchorCtr="0" anchor="t" bIns="112750" lIns="112750" rIns="112750" tIns="112750"/>
          <a:lstStyle>
            <a:lvl1pPr lvl="0">
              <a:spcBef>
                <a:spcPts val="0"/>
              </a:spcBef>
              <a:buSzPct val="100000"/>
              <a:buFont typeface="Calibri"/>
              <a:defRPr sz="1500">
                <a:latin typeface="Calibri"/>
                <a:ea typeface="Calibri"/>
                <a:cs typeface="Calibri"/>
                <a:sym typeface="Calibri"/>
              </a:defRPr>
            </a:lvl1pPr>
            <a:lvl2pPr lvl="1">
              <a:spcBef>
                <a:spcPts val="0"/>
              </a:spcBef>
              <a:buSzPct val="100000"/>
              <a:buFont typeface="Calibri"/>
              <a:defRPr sz="1500">
                <a:latin typeface="Calibri"/>
                <a:ea typeface="Calibri"/>
                <a:cs typeface="Calibri"/>
                <a:sym typeface="Calibri"/>
              </a:defRPr>
            </a:lvl2pPr>
            <a:lvl3pPr lvl="2">
              <a:spcBef>
                <a:spcPts val="0"/>
              </a:spcBef>
              <a:buSzPct val="100000"/>
              <a:buFont typeface="Calibri"/>
              <a:defRPr sz="1500">
                <a:latin typeface="Calibri"/>
                <a:ea typeface="Calibri"/>
                <a:cs typeface="Calibri"/>
                <a:sym typeface="Calibri"/>
              </a:defRPr>
            </a:lvl3pPr>
            <a:lvl4pPr lvl="3">
              <a:spcBef>
                <a:spcPts val="0"/>
              </a:spcBef>
              <a:buSzPct val="100000"/>
              <a:buFont typeface="Calibri"/>
              <a:defRPr sz="1500">
                <a:latin typeface="Calibri"/>
                <a:ea typeface="Calibri"/>
                <a:cs typeface="Calibri"/>
                <a:sym typeface="Calibri"/>
              </a:defRPr>
            </a:lvl4pPr>
            <a:lvl5pPr lvl="4">
              <a:spcBef>
                <a:spcPts val="0"/>
              </a:spcBef>
              <a:buSzPct val="100000"/>
              <a:buFont typeface="Calibri"/>
              <a:defRPr sz="1500">
                <a:latin typeface="Calibri"/>
                <a:ea typeface="Calibri"/>
                <a:cs typeface="Calibri"/>
                <a:sym typeface="Calibri"/>
              </a:defRPr>
            </a:lvl5pPr>
            <a:lvl6pPr lvl="5">
              <a:spcBef>
                <a:spcPts val="0"/>
              </a:spcBef>
              <a:buSzPct val="100000"/>
              <a:buFont typeface="Calibri"/>
              <a:defRPr sz="1500">
                <a:latin typeface="Calibri"/>
                <a:ea typeface="Calibri"/>
                <a:cs typeface="Calibri"/>
                <a:sym typeface="Calibri"/>
              </a:defRPr>
            </a:lvl6pPr>
            <a:lvl7pPr lvl="6">
              <a:spcBef>
                <a:spcPts val="0"/>
              </a:spcBef>
              <a:buSzPct val="100000"/>
              <a:buFont typeface="Calibri"/>
              <a:defRPr sz="1500">
                <a:latin typeface="Calibri"/>
                <a:ea typeface="Calibri"/>
                <a:cs typeface="Calibri"/>
                <a:sym typeface="Calibri"/>
              </a:defRPr>
            </a:lvl7pPr>
            <a:lvl8pPr lvl="7">
              <a:spcBef>
                <a:spcPts val="0"/>
              </a:spcBef>
              <a:buSzPct val="100000"/>
              <a:buFont typeface="Calibri"/>
              <a:defRPr sz="1500">
                <a:latin typeface="Calibri"/>
                <a:ea typeface="Calibri"/>
                <a:cs typeface="Calibri"/>
                <a:sym typeface="Calibri"/>
              </a:defRPr>
            </a:lvl8pPr>
            <a:lvl9pPr lvl="8">
              <a:spcBef>
                <a:spcPts val="0"/>
              </a:spcBef>
              <a:buSzPct val="100000"/>
              <a:buFont typeface="Calibri"/>
              <a:defRPr sz="1500">
                <a:latin typeface="Calibri"/>
                <a:ea typeface="Calibri"/>
                <a:cs typeface="Calibri"/>
                <a:sym typeface="Calibri"/>
              </a:defRPr>
            </a:lvl9pPr>
          </a:lstStyle>
          <a:p/>
        </p:txBody>
      </p:sp>
      <p:sp>
        <p:nvSpPr>
          <p:cNvPr id="31" name="Shape 31"/>
          <p:cNvSpPr txBox="1"/>
          <p:nvPr>
            <p:ph idx="12" type="sldNum"/>
          </p:nvPr>
        </p:nvSpPr>
        <p:spPr>
          <a:xfrm>
            <a:off x="9273004" y="7046639"/>
            <a:ext cx="600600" cy="594900"/>
          </a:xfrm>
          <a:prstGeom prst="rect">
            <a:avLst/>
          </a:prstGeom>
        </p:spPr>
        <p:txBody>
          <a:bodyPr anchorCtr="0" anchor="ctr" bIns="112750" lIns="112750" rIns="112750" tIns="112750">
            <a:noAutofit/>
          </a:bodyPr>
          <a:lstStyle/>
          <a:p>
            <a:pPr lvl="0">
              <a:spcBef>
                <a:spcPts val="0"/>
              </a:spcBef>
              <a:buNone/>
            </a:pPr>
            <a:fld id="{00000000-1234-1234-1234-123412341234}" type="slidenum">
              <a:rPr lang="es-419"/>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536572" y="680226"/>
            <a:ext cx="6969599" cy="6181800"/>
          </a:xfrm>
          <a:prstGeom prst="rect">
            <a:avLst/>
          </a:prstGeom>
        </p:spPr>
        <p:txBody>
          <a:bodyPr anchorCtr="0" anchor="ctr" bIns="112750" lIns="112750" rIns="112750" tIns="112750"/>
          <a:lstStyle>
            <a:lvl1pPr lvl="0">
              <a:spcBef>
                <a:spcPts val="0"/>
              </a:spcBef>
              <a:buSzPct val="100000"/>
              <a:buFont typeface="Calibri"/>
              <a:defRPr sz="5900">
                <a:latin typeface="Calibri"/>
                <a:ea typeface="Calibri"/>
                <a:cs typeface="Calibri"/>
                <a:sym typeface="Calibri"/>
              </a:defRPr>
            </a:lvl1pPr>
            <a:lvl2pPr lvl="1">
              <a:spcBef>
                <a:spcPts val="0"/>
              </a:spcBef>
              <a:buSzPct val="100000"/>
              <a:buFont typeface="Calibri"/>
              <a:defRPr sz="5900">
                <a:latin typeface="Calibri"/>
                <a:ea typeface="Calibri"/>
                <a:cs typeface="Calibri"/>
                <a:sym typeface="Calibri"/>
              </a:defRPr>
            </a:lvl2pPr>
            <a:lvl3pPr lvl="2">
              <a:spcBef>
                <a:spcPts val="0"/>
              </a:spcBef>
              <a:buSzPct val="100000"/>
              <a:buFont typeface="Calibri"/>
              <a:defRPr sz="5900">
                <a:latin typeface="Calibri"/>
                <a:ea typeface="Calibri"/>
                <a:cs typeface="Calibri"/>
                <a:sym typeface="Calibri"/>
              </a:defRPr>
            </a:lvl3pPr>
            <a:lvl4pPr lvl="3">
              <a:spcBef>
                <a:spcPts val="0"/>
              </a:spcBef>
              <a:buSzPct val="100000"/>
              <a:buFont typeface="Calibri"/>
              <a:defRPr sz="5900">
                <a:latin typeface="Calibri"/>
                <a:ea typeface="Calibri"/>
                <a:cs typeface="Calibri"/>
                <a:sym typeface="Calibri"/>
              </a:defRPr>
            </a:lvl4pPr>
            <a:lvl5pPr lvl="4">
              <a:spcBef>
                <a:spcPts val="0"/>
              </a:spcBef>
              <a:buSzPct val="100000"/>
              <a:buFont typeface="Calibri"/>
              <a:defRPr sz="5900">
                <a:latin typeface="Calibri"/>
                <a:ea typeface="Calibri"/>
                <a:cs typeface="Calibri"/>
                <a:sym typeface="Calibri"/>
              </a:defRPr>
            </a:lvl5pPr>
            <a:lvl6pPr lvl="5">
              <a:spcBef>
                <a:spcPts val="0"/>
              </a:spcBef>
              <a:buSzPct val="100000"/>
              <a:buFont typeface="Calibri"/>
              <a:defRPr sz="5900">
                <a:latin typeface="Calibri"/>
                <a:ea typeface="Calibri"/>
                <a:cs typeface="Calibri"/>
                <a:sym typeface="Calibri"/>
              </a:defRPr>
            </a:lvl6pPr>
            <a:lvl7pPr lvl="6">
              <a:spcBef>
                <a:spcPts val="0"/>
              </a:spcBef>
              <a:buSzPct val="100000"/>
              <a:buFont typeface="Calibri"/>
              <a:defRPr sz="5900">
                <a:latin typeface="Calibri"/>
                <a:ea typeface="Calibri"/>
                <a:cs typeface="Calibri"/>
                <a:sym typeface="Calibri"/>
              </a:defRPr>
            </a:lvl7pPr>
            <a:lvl8pPr lvl="7">
              <a:spcBef>
                <a:spcPts val="0"/>
              </a:spcBef>
              <a:buSzPct val="100000"/>
              <a:buFont typeface="Calibri"/>
              <a:defRPr sz="5900">
                <a:latin typeface="Calibri"/>
                <a:ea typeface="Calibri"/>
                <a:cs typeface="Calibri"/>
                <a:sym typeface="Calibri"/>
              </a:defRPr>
            </a:lvl8pPr>
            <a:lvl9pPr lvl="8">
              <a:spcBef>
                <a:spcPts val="0"/>
              </a:spcBef>
              <a:buSzPct val="100000"/>
              <a:buFont typeface="Calibri"/>
              <a:defRPr sz="5900">
                <a:latin typeface="Calibri"/>
                <a:ea typeface="Calibri"/>
                <a:cs typeface="Calibri"/>
                <a:sym typeface="Calibri"/>
              </a:defRPr>
            </a:lvl9pPr>
          </a:lstStyle>
          <a:p/>
        </p:txBody>
      </p:sp>
      <p:sp>
        <p:nvSpPr>
          <p:cNvPr id="34" name="Shape 34"/>
          <p:cNvSpPr txBox="1"/>
          <p:nvPr>
            <p:ph idx="12" type="sldNum"/>
          </p:nvPr>
        </p:nvSpPr>
        <p:spPr>
          <a:xfrm>
            <a:off x="9273004" y="7046639"/>
            <a:ext cx="600600" cy="594900"/>
          </a:xfrm>
          <a:prstGeom prst="rect">
            <a:avLst/>
          </a:prstGeom>
        </p:spPr>
        <p:txBody>
          <a:bodyPr anchorCtr="0" anchor="ctr" bIns="112750" lIns="112750" rIns="112750" tIns="112750">
            <a:noAutofit/>
          </a:bodyPr>
          <a:lstStyle/>
          <a:p>
            <a:pPr lvl="0">
              <a:spcBef>
                <a:spcPts val="0"/>
              </a:spcBef>
              <a:buNone/>
            </a:pPr>
            <a:fld id="{00000000-1234-1234-1234-123412341234}" type="slidenum">
              <a:rPr lang="es-419"/>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5004000" y="-188"/>
            <a:ext cx="5003999" cy="7772400"/>
          </a:xfrm>
          <a:prstGeom prst="rect">
            <a:avLst/>
          </a:prstGeom>
          <a:solidFill>
            <a:schemeClr val="lt2"/>
          </a:solidFill>
          <a:ln>
            <a:noFill/>
          </a:ln>
        </p:spPr>
        <p:txBody>
          <a:bodyPr anchorCtr="0" anchor="ctr" bIns="112750" lIns="112750" rIns="112750" tIns="112750">
            <a:noAutofit/>
          </a:bodyPr>
          <a:lstStyle/>
          <a:p>
            <a:pPr lvl="0">
              <a:spcBef>
                <a:spcPts val="0"/>
              </a:spcBef>
              <a:buNone/>
            </a:pPr>
            <a:r>
              <a:t/>
            </a:r>
            <a:endParaRPr/>
          </a:p>
        </p:txBody>
      </p:sp>
      <p:sp>
        <p:nvSpPr>
          <p:cNvPr id="37" name="Shape 37"/>
          <p:cNvSpPr txBox="1"/>
          <p:nvPr>
            <p:ph type="title"/>
          </p:nvPr>
        </p:nvSpPr>
        <p:spPr>
          <a:xfrm>
            <a:off x="290586" y="1863464"/>
            <a:ext cx="4427400" cy="2239799"/>
          </a:xfrm>
          <a:prstGeom prst="rect">
            <a:avLst/>
          </a:prstGeom>
        </p:spPr>
        <p:txBody>
          <a:bodyPr anchorCtr="0" anchor="b" bIns="112750" lIns="112750" rIns="112750" tIns="112750"/>
          <a:lstStyle>
            <a:lvl1pPr lvl="0" algn="ctr">
              <a:spcBef>
                <a:spcPts val="0"/>
              </a:spcBef>
              <a:buSzPct val="100000"/>
              <a:buFont typeface="Calibri"/>
              <a:defRPr sz="5200">
                <a:latin typeface="Calibri"/>
                <a:ea typeface="Calibri"/>
                <a:cs typeface="Calibri"/>
                <a:sym typeface="Calibri"/>
              </a:defRPr>
            </a:lvl1pPr>
            <a:lvl2pPr lvl="1" algn="ctr">
              <a:spcBef>
                <a:spcPts val="0"/>
              </a:spcBef>
              <a:buSzPct val="100000"/>
              <a:buFont typeface="Calibri"/>
              <a:defRPr sz="5200">
                <a:latin typeface="Calibri"/>
                <a:ea typeface="Calibri"/>
                <a:cs typeface="Calibri"/>
                <a:sym typeface="Calibri"/>
              </a:defRPr>
            </a:lvl2pPr>
            <a:lvl3pPr lvl="2" algn="ctr">
              <a:spcBef>
                <a:spcPts val="0"/>
              </a:spcBef>
              <a:buSzPct val="100000"/>
              <a:buFont typeface="Calibri"/>
              <a:defRPr sz="5200">
                <a:latin typeface="Calibri"/>
                <a:ea typeface="Calibri"/>
                <a:cs typeface="Calibri"/>
                <a:sym typeface="Calibri"/>
              </a:defRPr>
            </a:lvl3pPr>
            <a:lvl4pPr lvl="3" algn="ctr">
              <a:spcBef>
                <a:spcPts val="0"/>
              </a:spcBef>
              <a:buSzPct val="100000"/>
              <a:buFont typeface="Calibri"/>
              <a:defRPr sz="5200">
                <a:latin typeface="Calibri"/>
                <a:ea typeface="Calibri"/>
                <a:cs typeface="Calibri"/>
                <a:sym typeface="Calibri"/>
              </a:defRPr>
            </a:lvl4pPr>
            <a:lvl5pPr lvl="4" algn="ctr">
              <a:spcBef>
                <a:spcPts val="0"/>
              </a:spcBef>
              <a:buSzPct val="100000"/>
              <a:buFont typeface="Calibri"/>
              <a:defRPr sz="5200">
                <a:latin typeface="Calibri"/>
                <a:ea typeface="Calibri"/>
                <a:cs typeface="Calibri"/>
                <a:sym typeface="Calibri"/>
              </a:defRPr>
            </a:lvl5pPr>
            <a:lvl6pPr lvl="5" algn="ctr">
              <a:spcBef>
                <a:spcPts val="0"/>
              </a:spcBef>
              <a:buSzPct val="100000"/>
              <a:buFont typeface="Calibri"/>
              <a:defRPr sz="5200">
                <a:latin typeface="Calibri"/>
                <a:ea typeface="Calibri"/>
                <a:cs typeface="Calibri"/>
                <a:sym typeface="Calibri"/>
              </a:defRPr>
            </a:lvl6pPr>
            <a:lvl7pPr lvl="6" algn="ctr">
              <a:spcBef>
                <a:spcPts val="0"/>
              </a:spcBef>
              <a:buSzPct val="100000"/>
              <a:buFont typeface="Calibri"/>
              <a:defRPr sz="5200">
                <a:latin typeface="Calibri"/>
                <a:ea typeface="Calibri"/>
                <a:cs typeface="Calibri"/>
                <a:sym typeface="Calibri"/>
              </a:defRPr>
            </a:lvl7pPr>
            <a:lvl8pPr lvl="7" algn="ctr">
              <a:spcBef>
                <a:spcPts val="0"/>
              </a:spcBef>
              <a:buSzPct val="100000"/>
              <a:buFont typeface="Calibri"/>
              <a:defRPr sz="5200">
                <a:latin typeface="Calibri"/>
                <a:ea typeface="Calibri"/>
                <a:cs typeface="Calibri"/>
                <a:sym typeface="Calibri"/>
              </a:defRPr>
            </a:lvl8pPr>
            <a:lvl9pPr lvl="8" algn="ctr">
              <a:spcBef>
                <a:spcPts val="0"/>
              </a:spcBef>
              <a:buSzPct val="100000"/>
              <a:buFont typeface="Calibri"/>
              <a:defRPr sz="5200">
                <a:latin typeface="Calibri"/>
                <a:ea typeface="Calibri"/>
                <a:cs typeface="Calibri"/>
                <a:sym typeface="Calibri"/>
              </a:defRPr>
            </a:lvl9pPr>
          </a:lstStyle>
          <a:p/>
        </p:txBody>
      </p:sp>
      <p:sp>
        <p:nvSpPr>
          <p:cNvPr id="38" name="Shape 38"/>
          <p:cNvSpPr txBox="1"/>
          <p:nvPr>
            <p:ph idx="1" type="subTitle"/>
          </p:nvPr>
        </p:nvSpPr>
        <p:spPr>
          <a:xfrm>
            <a:off x="290586" y="4235757"/>
            <a:ext cx="4427400" cy="1866299"/>
          </a:xfrm>
          <a:prstGeom prst="rect">
            <a:avLst/>
          </a:prstGeom>
        </p:spPr>
        <p:txBody>
          <a:bodyPr anchorCtr="0" anchor="t" bIns="112750" lIns="112750" rIns="112750" tIns="112750"/>
          <a:lstStyle>
            <a:lvl1pPr lvl="0" algn="ctr">
              <a:lnSpc>
                <a:spcPct val="100000"/>
              </a:lnSpc>
              <a:spcBef>
                <a:spcPts val="0"/>
              </a:spcBef>
              <a:spcAft>
                <a:spcPts val="0"/>
              </a:spcAft>
              <a:buSzPct val="100000"/>
              <a:buFont typeface="Calibri"/>
              <a:buNone/>
              <a:defRPr sz="2600">
                <a:latin typeface="Calibri"/>
                <a:ea typeface="Calibri"/>
                <a:cs typeface="Calibri"/>
                <a:sym typeface="Calibri"/>
              </a:defRPr>
            </a:lvl1pPr>
            <a:lvl2pPr lvl="1" algn="ctr">
              <a:lnSpc>
                <a:spcPct val="100000"/>
              </a:lnSpc>
              <a:spcBef>
                <a:spcPts val="0"/>
              </a:spcBef>
              <a:spcAft>
                <a:spcPts val="0"/>
              </a:spcAft>
              <a:buSzPct val="100000"/>
              <a:buFont typeface="Calibri"/>
              <a:buNone/>
              <a:defRPr sz="2600">
                <a:latin typeface="Calibri"/>
                <a:ea typeface="Calibri"/>
                <a:cs typeface="Calibri"/>
                <a:sym typeface="Calibri"/>
              </a:defRPr>
            </a:lvl2pPr>
            <a:lvl3pPr lvl="2" algn="ctr">
              <a:lnSpc>
                <a:spcPct val="100000"/>
              </a:lnSpc>
              <a:spcBef>
                <a:spcPts val="0"/>
              </a:spcBef>
              <a:spcAft>
                <a:spcPts val="0"/>
              </a:spcAft>
              <a:buSzPct val="100000"/>
              <a:buFont typeface="Calibri"/>
              <a:buNone/>
              <a:defRPr sz="2600">
                <a:latin typeface="Calibri"/>
                <a:ea typeface="Calibri"/>
                <a:cs typeface="Calibri"/>
                <a:sym typeface="Calibri"/>
              </a:defRPr>
            </a:lvl3pPr>
            <a:lvl4pPr lvl="3" algn="ctr">
              <a:lnSpc>
                <a:spcPct val="100000"/>
              </a:lnSpc>
              <a:spcBef>
                <a:spcPts val="0"/>
              </a:spcBef>
              <a:spcAft>
                <a:spcPts val="0"/>
              </a:spcAft>
              <a:buSzPct val="100000"/>
              <a:buFont typeface="Calibri"/>
              <a:buNone/>
              <a:defRPr sz="2600">
                <a:latin typeface="Calibri"/>
                <a:ea typeface="Calibri"/>
                <a:cs typeface="Calibri"/>
                <a:sym typeface="Calibri"/>
              </a:defRPr>
            </a:lvl4pPr>
            <a:lvl5pPr lvl="4" algn="ctr">
              <a:lnSpc>
                <a:spcPct val="100000"/>
              </a:lnSpc>
              <a:spcBef>
                <a:spcPts val="0"/>
              </a:spcBef>
              <a:spcAft>
                <a:spcPts val="0"/>
              </a:spcAft>
              <a:buSzPct val="100000"/>
              <a:buFont typeface="Calibri"/>
              <a:buNone/>
              <a:defRPr sz="2600">
                <a:latin typeface="Calibri"/>
                <a:ea typeface="Calibri"/>
                <a:cs typeface="Calibri"/>
                <a:sym typeface="Calibri"/>
              </a:defRPr>
            </a:lvl5pPr>
            <a:lvl6pPr lvl="5" algn="ctr">
              <a:lnSpc>
                <a:spcPct val="100000"/>
              </a:lnSpc>
              <a:spcBef>
                <a:spcPts val="0"/>
              </a:spcBef>
              <a:spcAft>
                <a:spcPts val="0"/>
              </a:spcAft>
              <a:buSzPct val="100000"/>
              <a:buFont typeface="Calibri"/>
              <a:buNone/>
              <a:defRPr sz="2600">
                <a:latin typeface="Calibri"/>
                <a:ea typeface="Calibri"/>
                <a:cs typeface="Calibri"/>
                <a:sym typeface="Calibri"/>
              </a:defRPr>
            </a:lvl6pPr>
            <a:lvl7pPr lvl="6" algn="ctr">
              <a:lnSpc>
                <a:spcPct val="100000"/>
              </a:lnSpc>
              <a:spcBef>
                <a:spcPts val="0"/>
              </a:spcBef>
              <a:spcAft>
                <a:spcPts val="0"/>
              </a:spcAft>
              <a:buSzPct val="100000"/>
              <a:buFont typeface="Calibri"/>
              <a:buNone/>
              <a:defRPr sz="2600">
                <a:latin typeface="Calibri"/>
                <a:ea typeface="Calibri"/>
                <a:cs typeface="Calibri"/>
                <a:sym typeface="Calibri"/>
              </a:defRPr>
            </a:lvl7pPr>
            <a:lvl8pPr lvl="7" algn="ctr">
              <a:lnSpc>
                <a:spcPct val="100000"/>
              </a:lnSpc>
              <a:spcBef>
                <a:spcPts val="0"/>
              </a:spcBef>
              <a:spcAft>
                <a:spcPts val="0"/>
              </a:spcAft>
              <a:buSzPct val="100000"/>
              <a:buFont typeface="Calibri"/>
              <a:buNone/>
              <a:defRPr sz="2600">
                <a:latin typeface="Calibri"/>
                <a:ea typeface="Calibri"/>
                <a:cs typeface="Calibri"/>
                <a:sym typeface="Calibri"/>
              </a:defRPr>
            </a:lvl8pPr>
            <a:lvl9pPr lvl="8" algn="ctr">
              <a:lnSpc>
                <a:spcPct val="100000"/>
              </a:lnSpc>
              <a:spcBef>
                <a:spcPts val="0"/>
              </a:spcBef>
              <a:spcAft>
                <a:spcPts val="0"/>
              </a:spcAft>
              <a:buSzPct val="100000"/>
              <a:buFont typeface="Calibri"/>
              <a:buNone/>
              <a:defRPr sz="2600">
                <a:latin typeface="Calibri"/>
                <a:ea typeface="Calibri"/>
                <a:cs typeface="Calibri"/>
                <a:sym typeface="Calibri"/>
              </a:defRPr>
            </a:lvl9pPr>
          </a:lstStyle>
          <a:p/>
        </p:txBody>
      </p:sp>
      <p:sp>
        <p:nvSpPr>
          <p:cNvPr id="39" name="Shape 39"/>
          <p:cNvSpPr txBox="1"/>
          <p:nvPr>
            <p:ph idx="2" type="body"/>
          </p:nvPr>
        </p:nvSpPr>
        <p:spPr>
          <a:xfrm>
            <a:off x="5406224" y="1094157"/>
            <a:ext cx="4199699" cy="5583599"/>
          </a:xfrm>
          <a:prstGeom prst="rect">
            <a:avLst/>
          </a:prstGeom>
        </p:spPr>
        <p:txBody>
          <a:bodyPr anchorCtr="0" anchor="ctr" bIns="112750" lIns="112750" rIns="112750" tIns="112750"/>
          <a:lstStyle>
            <a:lvl1pPr lvl="0">
              <a:spcBef>
                <a:spcPts val="0"/>
              </a:spcBef>
              <a:buFont typeface="Calibri"/>
              <a:defRPr>
                <a:latin typeface="Calibri"/>
                <a:ea typeface="Calibri"/>
                <a:cs typeface="Calibri"/>
                <a:sym typeface="Calibri"/>
              </a:defRPr>
            </a:lvl1pPr>
            <a:lvl2pPr lvl="1">
              <a:spcBef>
                <a:spcPts val="0"/>
              </a:spcBef>
              <a:buFont typeface="Calibri"/>
              <a:defRPr>
                <a:latin typeface="Calibri"/>
                <a:ea typeface="Calibri"/>
                <a:cs typeface="Calibri"/>
                <a:sym typeface="Calibri"/>
              </a:defRPr>
            </a:lvl2pPr>
            <a:lvl3pPr lvl="2">
              <a:spcBef>
                <a:spcPts val="0"/>
              </a:spcBef>
              <a:buFont typeface="Calibri"/>
              <a:defRPr>
                <a:latin typeface="Calibri"/>
                <a:ea typeface="Calibri"/>
                <a:cs typeface="Calibri"/>
                <a:sym typeface="Calibri"/>
              </a:defRPr>
            </a:lvl3pPr>
            <a:lvl4pPr lvl="3">
              <a:spcBef>
                <a:spcPts val="0"/>
              </a:spcBef>
              <a:buFont typeface="Calibri"/>
              <a:defRPr>
                <a:latin typeface="Calibri"/>
                <a:ea typeface="Calibri"/>
                <a:cs typeface="Calibri"/>
                <a:sym typeface="Calibri"/>
              </a:defRPr>
            </a:lvl4pPr>
            <a:lvl5pPr lvl="4">
              <a:spcBef>
                <a:spcPts val="0"/>
              </a:spcBef>
              <a:buFont typeface="Calibri"/>
              <a:defRPr>
                <a:latin typeface="Calibri"/>
                <a:ea typeface="Calibri"/>
                <a:cs typeface="Calibri"/>
                <a:sym typeface="Calibri"/>
              </a:defRPr>
            </a:lvl5pPr>
            <a:lvl6pPr lvl="5">
              <a:spcBef>
                <a:spcPts val="0"/>
              </a:spcBef>
              <a:buFont typeface="Calibri"/>
              <a:defRPr>
                <a:latin typeface="Calibri"/>
                <a:ea typeface="Calibri"/>
                <a:cs typeface="Calibri"/>
                <a:sym typeface="Calibri"/>
              </a:defRPr>
            </a:lvl6pPr>
            <a:lvl7pPr lvl="6">
              <a:spcBef>
                <a:spcPts val="0"/>
              </a:spcBef>
              <a:buFont typeface="Calibri"/>
              <a:defRPr>
                <a:latin typeface="Calibri"/>
                <a:ea typeface="Calibri"/>
                <a:cs typeface="Calibri"/>
                <a:sym typeface="Calibri"/>
              </a:defRPr>
            </a:lvl7pPr>
            <a:lvl8pPr lvl="7">
              <a:spcBef>
                <a:spcPts val="0"/>
              </a:spcBef>
              <a:buFont typeface="Calibri"/>
              <a:defRPr>
                <a:latin typeface="Calibri"/>
                <a:ea typeface="Calibri"/>
                <a:cs typeface="Calibri"/>
                <a:sym typeface="Calibri"/>
              </a:defRPr>
            </a:lvl8pPr>
            <a:lvl9pPr lvl="8">
              <a:spcBef>
                <a:spcPts val="0"/>
              </a:spcBef>
              <a:buFont typeface="Calibri"/>
              <a:defRPr>
                <a:latin typeface="Calibri"/>
                <a:ea typeface="Calibri"/>
                <a:cs typeface="Calibri"/>
                <a:sym typeface="Calibri"/>
              </a:defRPr>
            </a:lvl9pPr>
          </a:lstStyle>
          <a:p/>
        </p:txBody>
      </p:sp>
      <p:sp>
        <p:nvSpPr>
          <p:cNvPr id="40" name="Shape 40"/>
          <p:cNvSpPr txBox="1"/>
          <p:nvPr>
            <p:ph idx="12" type="sldNum"/>
          </p:nvPr>
        </p:nvSpPr>
        <p:spPr>
          <a:xfrm>
            <a:off x="9273004" y="7046639"/>
            <a:ext cx="600600" cy="594900"/>
          </a:xfrm>
          <a:prstGeom prst="rect">
            <a:avLst/>
          </a:prstGeom>
        </p:spPr>
        <p:txBody>
          <a:bodyPr anchorCtr="0" anchor="ctr" bIns="112750" lIns="112750" rIns="112750" tIns="112750">
            <a:noAutofit/>
          </a:bodyPr>
          <a:lstStyle/>
          <a:p>
            <a:pPr lvl="0">
              <a:spcBef>
                <a:spcPts val="0"/>
              </a:spcBef>
              <a:buNone/>
            </a:pPr>
            <a:fld id="{00000000-1234-1234-1234-123412341234}" type="slidenum">
              <a:rPr lang="es-419"/>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41151" y="6392868"/>
            <a:ext cx="6565499" cy="914400"/>
          </a:xfrm>
          <a:prstGeom prst="rect">
            <a:avLst/>
          </a:prstGeom>
        </p:spPr>
        <p:txBody>
          <a:bodyPr anchorCtr="0" anchor="ctr" bIns="112750" lIns="112750" rIns="112750" tIns="112750"/>
          <a:lstStyle>
            <a:lvl1pPr lvl="0">
              <a:lnSpc>
                <a:spcPct val="100000"/>
              </a:lnSpc>
              <a:spcBef>
                <a:spcPts val="0"/>
              </a:spcBef>
              <a:spcAft>
                <a:spcPts val="0"/>
              </a:spcAft>
              <a:buFont typeface="Calibri"/>
              <a:buNone/>
              <a:defRPr>
                <a:latin typeface="Calibri"/>
                <a:ea typeface="Calibri"/>
                <a:cs typeface="Calibri"/>
                <a:sym typeface="Calibri"/>
              </a:defRPr>
            </a:lvl1pPr>
          </a:lstStyle>
          <a:p/>
        </p:txBody>
      </p:sp>
      <p:sp>
        <p:nvSpPr>
          <p:cNvPr id="43" name="Shape 43"/>
          <p:cNvSpPr txBox="1"/>
          <p:nvPr>
            <p:ph idx="12" type="sldNum"/>
          </p:nvPr>
        </p:nvSpPr>
        <p:spPr>
          <a:xfrm>
            <a:off x="9273004" y="7046639"/>
            <a:ext cx="600600" cy="594900"/>
          </a:xfrm>
          <a:prstGeom prst="rect">
            <a:avLst/>
          </a:prstGeom>
        </p:spPr>
        <p:txBody>
          <a:bodyPr anchorCtr="0" anchor="ctr" bIns="112750" lIns="112750" rIns="112750" tIns="112750">
            <a:noAutofit/>
          </a:bodyPr>
          <a:lstStyle/>
          <a:p>
            <a:pPr lvl="0">
              <a:spcBef>
                <a:spcPts val="0"/>
              </a:spcBef>
              <a:buNone/>
            </a:pPr>
            <a:fld id="{00000000-1234-1234-1234-123412341234}" type="slidenum">
              <a:rPr lang="es-419"/>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07.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Shape 6"/>
          <p:cNvSpPr txBox="1"/>
          <p:nvPr>
            <p:ph type="title"/>
          </p:nvPr>
        </p:nvSpPr>
        <p:spPr>
          <a:xfrm>
            <a:off x="341151" y="672482"/>
            <a:ext cx="9325799" cy="865500"/>
          </a:xfrm>
          <a:prstGeom prst="rect">
            <a:avLst/>
          </a:prstGeom>
          <a:noFill/>
          <a:ln>
            <a:noFill/>
          </a:ln>
        </p:spPr>
        <p:txBody>
          <a:bodyPr anchorCtr="0" anchor="t" bIns="112750" lIns="112750" rIns="112750" tIns="112750"/>
          <a:lstStyle>
            <a:lvl1pPr lvl="0">
              <a:spcBef>
                <a:spcPts val="0"/>
              </a:spcBef>
              <a:buClr>
                <a:schemeClr val="dk1"/>
              </a:buClr>
              <a:buSzPct val="100000"/>
              <a:buFont typeface="Calibri"/>
              <a:buNone/>
              <a:defRPr sz="3500">
                <a:solidFill>
                  <a:schemeClr val="dk1"/>
                </a:solidFill>
                <a:latin typeface="Calibri"/>
                <a:ea typeface="Calibri"/>
                <a:cs typeface="Calibri"/>
                <a:sym typeface="Calibri"/>
              </a:defRPr>
            </a:lvl1pPr>
            <a:lvl2pPr lvl="1">
              <a:spcBef>
                <a:spcPts val="0"/>
              </a:spcBef>
              <a:buClr>
                <a:schemeClr val="dk1"/>
              </a:buClr>
              <a:buSzPct val="100000"/>
              <a:buFont typeface="Calibri"/>
              <a:buNone/>
              <a:defRPr sz="3500">
                <a:solidFill>
                  <a:schemeClr val="dk1"/>
                </a:solidFill>
                <a:latin typeface="Calibri"/>
                <a:ea typeface="Calibri"/>
                <a:cs typeface="Calibri"/>
                <a:sym typeface="Calibri"/>
              </a:defRPr>
            </a:lvl2pPr>
            <a:lvl3pPr lvl="2">
              <a:spcBef>
                <a:spcPts val="0"/>
              </a:spcBef>
              <a:buClr>
                <a:schemeClr val="dk1"/>
              </a:buClr>
              <a:buSzPct val="100000"/>
              <a:buFont typeface="Calibri"/>
              <a:buNone/>
              <a:defRPr sz="3500">
                <a:solidFill>
                  <a:schemeClr val="dk1"/>
                </a:solidFill>
                <a:latin typeface="Calibri"/>
                <a:ea typeface="Calibri"/>
                <a:cs typeface="Calibri"/>
                <a:sym typeface="Calibri"/>
              </a:defRPr>
            </a:lvl3pPr>
            <a:lvl4pPr lvl="3">
              <a:spcBef>
                <a:spcPts val="0"/>
              </a:spcBef>
              <a:buClr>
                <a:schemeClr val="dk1"/>
              </a:buClr>
              <a:buSzPct val="100000"/>
              <a:buFont typeface="Calibri"/>
              <a:buNone/>
              <a:defRPr sz="3500">
                <a:solidFill>
                  <a:schemeClr val="dk1"/>
                </a:solidFill>
                <a:latin typeface="Calibri"/>
                <a:ea typeface="Calibri"/>
                <a:cs typeface="Calibri"/>
                <a:sym typeface="Calibri"/>
              </a:defRPr>
            </a:lvl4pPr>
            <a:lvl5pPr lvl="4">
              <a:spcBef>
                <a:spcPts val="0"/>
              </a:spcBef>
              <a:buClr>
                <a:schemeClr val="dk1"/>
              </a:buClr>
              <a:buSzPct val="100000"/>
              <a:buFont typeface="Calibri"/>
              <a:buNone/>
              <a:defRPr sz="3500">
                <a:solidFill>
                  <a:schemeClr val="dk1"/>
                </a:solidFill>
                <a:latin typeface="Calibri"/>
                <a:ea typeface="Calibri"/>
                <a:cs typeface="Calibri"/>
                <a:sym typeface="Calibri"/>
              </a:defRPr>
            </a:lvl5pPr>
            <a:lvl6pPr lvl="5">
              <a:spcBef>
                <a:spcPts val="0"/>
              </a:spcBef>
              <a:buClr>
                <a:schemeClr val="dk1"/>
              </a:buClr>
              <a:buSzPct val="100000"/>
              <a:buFont typeface="Calibri"/>
              <a:buNone/>
              <a:defRPr sz="3500">
                <a:solidFill>
                  <a:schemeClr val="dk1"/>
                </a:solidFill>
                <a:latin typeface="Calibri"/>
                <a:ea typeface="Calibri"/>
                <a:cs typeface="Calibri"/>
                <a:sym typeface="Calibri"/>
              </a:defRPr>
            </a:lvl6pPr>
            <a:lvl7pPr lvl="6">
              <a:spcBef>
                <a:spcPts val="0"/>
              </a:spcBef>
              <a:buClr>
                <a:schemeClr val="dk1"/>
              </a:buClr>
              <a:buSzPct val="100000"/>
              <a:buFont typeface="Calibri"/>
              <a:buNone/>
              <a:defRPr sz="3500">
                <a:solidFill>
                  <a:schemeClr val="dk1"/>
                </a:solidFill>
                <a:latin typeface="Calibri"/>
                <a:ea typeface="Calibri"/>
                <a:cs typeface="Calibri"/>
                <a:sym typeface="Calibri"/>
              </a:defRPr>
            </a:lvl7pPr>
            <a:lvl8pPr lvl="7">
              <a:spcBef>
                <a:spcPts val="0"/>
              </a:spcBef>
              <a:buClr>
                <a:schemeClr val="dk1"/>
              </a:buClr>
              <a:buSzPct val="100000"/>
              <a:buFont typeface="Calibri"/>
              <a:buNone/>
              <a:defRPr sz="3500">
                <a:solidFill>
                  <a:schemeClr val="dk1"/>
                </a:solidFill>
                <a:latin typeface="Calibri"/>
                <a:ea typeface="Calibri"/>
                <a:cs typeface="Calibri"/>
                <a:sym typeface="Calibri"/>
              </a:defRPr>
            </a:lvl8pPr>
            <a:lvl9pPr lvl="8">
              <a:spcBef>
                <a:spcPts val="0"/>
              </a:spcBef>
              <a:buClr>
                <a:schemeClr val="dk1"/>
              </a:buClr>
              <a:buSzPct val="100000"/>
              <a:buFont typeface="Calibri"/>
              <a:buNone/>
              <a:defRPr sz="3500">
                <a:solidFill>
                  <a:schemeClr val="dk1"/>
                </a:solidFill>
                <a:latin typeface="Calibri"/>
                <a:ea typeface="Calibri"/>
                <a:cs typeface="Calibri"/>
                <a:sym typeface="Calibri"/>
              </a:defRPr>
            </a:lvl9pPr>
          </a:lstStyle>
          <a:p/>
        </p:txBody>
      </p:sp>
      <p:sp>
        <p:nvSpPr>
          <p:cNvPr id="7" name="Shape 7"/>
          <p:cNvSpPr txBox="1"/>
          <p:nvPr>
            <p:ph idx="1" type="body"/>
          </p:nvPr>
        </p:nvSpPr>
        <p:spPr>
          <a:xfrm>
            <a:off x="341151" y="1741517"/>
            <a:ext cx="9325799" cy="5162700"/>
          </a:xfrm>
          <a:prstGeom prst="rect">
            <a:avLst/>
          </a:prstGeom>
          <a:noFill/>
          <a:ln>
            <a:noFill/>
          </a:ln>
        </p:spPr>
        <p:txBody>
          <a:bodyPr anchorCtr="0" anchor="t" bIns="112750" lIns="112750" rIns="112750" tIns="112750"/>
          <a:lstStyle>
            <a:lvl1pPr lvl="0">
              <a:lnSpc>
                <a:spcPct val="115000"/>
              </a:lnSpc>
              <a:spcBef>
                <a:spcPts val="0"/>
              </a:spcBef>
              <a:spcAft>
                <a:spcPts val="2000"/>
              </a:spcAft>
              <a:buClr>
                <a:schemeClr val="dk2"/>
              </a:buClr>
              <a:buSzPct val="100000"/>
              <a:buFont typeface="Calibri"/>
              <a:defRPr sz="2200">
                <a:solidFill>
                  <a:schemeClr val="dk2"/>
                </a:solidFill>
                <a:latin typeface="Calibri"/>
                <a:ea typeface="Calibri"/>
                <a:cs typeface="Calibri"/>
                <a:sym typeface="Calibri"/>
              </a:defRPr>
            </a:lvl1pPr>
            <a:lvl2pPr lvl="1">
              <a:lnSpc>
                <a:spcPct val="115000"/>
              </a:lnSpc>
              <a:spcBef>
                <a:spcPts val="0"/>
              </a:spcBef>
              <a:spcAft>
                <a:spcPts val="2000"/>
              </a:spcAft>
              <a:buClr>
                <a:schemeClr val="dk2"/>
              </a:buClr>
              <a:buSzPct val="100000"/>
              <a:buFont typeface="Calibri"/>
              <a:defRPr sz="1700">
                <a:solidFill>
                  <a:schemeClr val="dk2"/>
                </a:solidFill>
                <a:latin typeface="Calibri"/>
                <a:ea typeface="Calibri"/>
                <a:cs typeface="Calibri"/>
                <a:sym typeface="Calibri"/>
              </a:defRPr>
            </a:lvl2pPr>
            <a:lvl3pPr lvl="2">
              <a:lnSpc>
                <a:spcPct val="115000"/>
              </a:lnSpc>
              <a:spcBef>
                <a:spcPts val="0"/>
              </a:spcBef>
              <a:spcAft>
                <a:spcPts val="2000"/>
              </a:spcAft>
              <a:buClr>
                <a:schemeClr val="dk2"/>
              </a:buClr>
              <a:buSzPct val="100000"/>
              <a:buFont typeface="Calibri"/>
              <a:defRPr sz="1700">
                <a:solidFill>
                  <a:schemeClr val="dk2"/>
                </a:solidFill>
                <a:latin typeface="Calibri"/>
                <a:ea typeface="Calibri"/>
                <a:cs typeface="Calibri"/>
                <a:sym typeface="Calibri"/>
              </a:defRPr>
            </a:lvl3pPr>
            <a:lvl4pPr lvl="3">
              <a:lnSpc>
                <a:spcPct val="115000"/>
              </a:lnSpc>
              <a:spcBef>
                <a:spcPts val="0"/>
              </a:spcBef>
              <a:spcAft>
                <a:spcPts val="2000"/>
              </a:spcAft>
              <a:buClr>
                <a:schemeClr val="dk2"/>
              </a:buClr>
              <a:buSzPct val="100000"/>
              <a:buFont typeface="Calibri"/>
              <a:defRPr sz="1700">
                <a:solidFill>
                  <a:schemeClr val="dk2"/>
                </a:solidFill>
                <a:latin typeface="Calibri"/>
                <a:ea typeface="Calibri"/>
                <a:cs typeface="Calibri"/>
                <a:sym typeface="Calibri"/>
              </a:defRPr>
            </a:lvl4pPr>
            <a:lvl5pPr lvl="4">
              <a:lnSpc>
                <a:spcPct val="115000"/>
              </a:lnSpc>
              <a:spcBef>
                <a:spcPts val="0"/>
              </a:spcBef>
              <a:spcAft>
                <a:spcPts val="2000"/>
              </a:spcAft>
              <a:buClr>
                <a:schemeClr val="dk2"/>
              </a:buClr>
              <a:buSzPct val="100000"/>
              <a:buFont typeface="Calibri"/>
              <a:defRPr sz="1700">
                <a:solidFill>
                  <a:schemeClr val="dk2"/>
                </a:solidFill>
                <a:latin typeface="Calibri"/>
                <a:ea typeface="Calibri"/>
                <a:cs typeface="Calibri"/>
                <a:sym typeface="Calibri"/>
              </a:defRPr>
            </a:lvl5pPr>
            <a:lvl6pPr lvl="5">
              <a:lnSpc>
                <a:spcPct val="115000"/>
              </a:lnSpc>
              <a:spcBef>
                <a:spcPts val="0"/>
              </a:spcBef>
              <a:spcAft>
                <a:spcPts val="2000"/>
              </a:spcAft>
              <a:buClr>
                <a:schemeClr val="dk2"/>
              </a:buClr>
              <a:buSzPct val="100000"/>
              <a:buFont typeface="Calibri"/>
              <a:defRPr sz="1700">
                <a:solidFill>
                  <a:schemeClr val="dk2"/>
                </a:solidFill>
                <a:latin typeface="Calibri"/>
                <a:ea typeface="Calibri"/>
                <a:cs typeface="Calibri"/>
                <a:sym typeface="Calibri"/>
              </a:defRPr>
            </a:lvl6pPr>
            <a:lvl7pPr lvl="6">
              <a:lnSpc>
                <a:spcPct val="115000"/>
              </a:lnSpc>
              <a:spcBef>
                <a:spcPts val="0"/>
              </a:spcBef>
              <a:spcAft>
                <a:spcPts val="2000"/>
              </a:spcAft>
              <a:buClr>
                <a:schemeClr val="dk2"/>
              </a:buClr>
              <a:buSzPct val="100000"/>
              <a:buFont typeface="Calibri"/>
              <a:defRPr sz="1700">
                <a:solidFill>
                  <a:schemeClr val="dk2"/>
                </a:solidFill>
                <a:latin typeface="Calibri"/>
                <a:ea typeface="Calibri"/>
                <a:cs typeface="Calibri"/>
                <a:sym typeface="Calibri"/>
              </a:defRPr>
            </a:lvl7pPr>
            <a:lvl8pPr lvl="7">
              <a:lnSpc>
                <a:spcPct val="115000"/>
              </a:lnSpc>
              <a:spcBef>
                <a:spcPts val="0"/>
              </a:spcBef>
              <a:spcAft>
                <a:spcPts val="2000"/>
              </a:spcAft>
              <a:buClr>
                <a:schemeClr val="dk2"/>
              </a:buClr>
              <a:buSzPct val="100000"/>
              <a:buFont typeface="Calibri"/>
              <a:defRPr sz="1700">
                <a:solidFill>
                  <a:schemeClr val="dk2"/>
                </a:solidFill>
                <a:latin typeface="Calibri"/>
                <a:ea typeface="Calibri"/>
                <a:cs typeface="Calibri"/>
                <a:sym typeface="Calibri"/>
              </a:defRPr>
            </a:lvl8pPr>
            <a:lvl9pPr lvl="8">
              <a:lnSpc>
                <a:spcPct val="115000"/>
              </a:lnSpc>
              <a:spcBef>
                <a:spcPts val="0"/>
              </a:spcBef>
              <a:spcAft>
                <a:spcPts val="2000"/>
              </a:spcAft>
              <a:buClr>
                <a:schemeClr val="dk2"/>
              </a:buClr>
              <a:buSzPct val="100000"/>
              <a:buFont typeface="Calibri"/>
              <a:defRPr sz="1700">
                <a:solidFill>
                  <a:schemeClr val="dk2"/>
                </a:solidFill>
                <a:latin typeface="Calibri"/>
                <a:ea typeface="Calibri"/>
                <a:cs typeface="Calibri"/>
                <a:sym typeface="Calibri"/>
              </a:defRPr>
            </a:lvl9pPr>
          </a:lstStyle>
          <a:p/>
        </p:txBody>
      </p:sp>
      <p:sp>
        <p:nvSpPr>
          <p:cNvPr id="8" name="Shape 8"/>
          <p:cNvSpPr txBox="1"/>
          <p:nvPr>
            <p:ph idx="12" type="sldNum"/>
          </p:nvPr>
        </p:nvSpPr>
        <p:spPr>
          <a:xfrm>
            <a:off x="9273004" y="7046639"/>
            <a:ext cx="600600" cy="594900"/>
          </a:xfrm>
          <a:prstGeom prst="rect">
            <a:avLst/>
          </a:prstGeom>
          <a:noFill/>
          <a:ln>
            <a:noFill/>
          </a:ln>
        </p:spPr>
        <p:txBody>
          <a:bodyPr anchorCtr="0" anchor="ctr" bIns="112750" lIns="112750" rIns="112750" tIns="112750">
            <a:noAutofit/>
          </a:bodyPr>
          <a:lstStyle/>
          <a:p>
            <a:pPr lvl="0" algn="r">
              <a:spcBef>
                <a:spcPts val="0"/>
              </a:spcBef>
              <a:buNone/>
            </a:pPr>
            <a:fld id="{00000000-1234-1234-1234-123412341234}" type="slidenum">
              <a:rPr lang="es-419" sz="12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jpg"/><Relationship Id="rId4" Type="http://schemas.openxmlformats.org/officeDocument/2006/relationships/image" Target="../media/image22.jpg"/><Relationship Id="rId5"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jpg"/><Relationship Id="rId4" Type="http://schemas.openxmlformats.org/officeDocument/2006/relationships/image" Target="../media/image27.jpg"/><Relationship Id="rId5" Type="http://schemas.openxmlformats.org/officeDocument/2006/relationships/image" Target="../media/image28.jpg"/><Relationship Id="rId6"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0.jpg"/><Relationship Id="rId4" Type="http://schemas.openxmlformats.org/officeDocument/2006/relationships/image" Target="../media/image29.jpg"/><Relationship Id="rId5" Type="http://schemas.openxmlformats.org/officeDocument/2006/relationships/image" Target="../media/image32.jpg"/><Relationship Id="rId6"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6.jpg"/><Relationship Id="rId4" Type="http://schemas.openxmlformats.org/officeDocument/2006/relationships/image" Target="../media/image35.jpg"/><Relationship Id="rId9" Type="http://schemas.openxmlformats.org/officeDocument/2006/relationships/image" Target="../media/image38.jpg"/><Relationship Id="rId5" Type="http://schemas.openxmlformats.org/officeDocument/2006/relationships/image" Target="../media/image37.jpg"/><Relationship Id="rId6" Type="http://schemas.openxmlformats.org/officeDocument/2006/relationships/image" Target="../media/image40.jpg"/><Relationship Id="rId7" Type="http://schemas.openxmlformats.org/officeDocument/2006/relationships/image" Target="../media/image33.jpg"/><Relationship Id="rId8" Type="http://schemas.openxmlformats.org/officeDocument/2006/relationships/image" Target="../media/image3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9.jpg"/><Relationship Id="rId4" Type="http://schemas.openxmlformats.org/officeDocument/2006/relationships/image" Target="../media/image66.jpg"/><Relationship Id="rId5" Type="http://schemas.openxmlformats.org/officeDocument/2006/relationships/image" Target="../media/image42.jpg"/><Relationship Id="rId6" Type="http://schemas.openxmlformats.org/officeDocument/2006/relationships/image" Target="../media/image4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3.jpg"/><Relationship Id="rId4" Type="http://schemas.openxmlformats.org/officeDocument/2006/relationships/image" Target="../media/image47.jpg"/><Relationship Id="rId5" Type="http://schemas.openxmlformats.org/officeDocument/2006/relationships/image" Target="../media/image4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4.jpg"/><Relationship Id="rId4" Type="http://schemas.openxmlformats.org/officeDocument/2006/relationships/image" Target="../media/image48.jpg"/><Relationship Id="rId5" Type="http://schemas.openxmlformats.org/officeDocument/2006/relationships/image" Target="../media/image4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03.jpg"/><Relationship Id="rId4" Type="http://schemas.openxmlformats.org/officeDocument/2006/relationships/image" Target="../media/image0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0.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4.jpg"/><Relationship Id="rId4" Type="http://schemas.openxmlformats.org/officeDocument/2006/relationships/image" Target="../media/image52.jpg"/><Relationship Id="rId5" Type="http://schemas.openxmlformats.org/officeDocument/2006/relationships/image" Target="../media/image5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7.jpg"/><Relationship Id="rId4" Type="http://schemas.openxmlformats.org/officeDocument/2006/relationships/image" Target="../media/image56.jpg"/><Relationship Id="rId5" Type="http://schemas.openxmlformats.org/officeDocument/2006/relationships/image" Target="../media/image61.jpg"/><Relationship Id="rId6" Type="http://schemas.openxmlformats.org/officeDocument/2006/relationships/image" Target="../media/image58.jpg"/><Relationship Id="rId7" Type="http://schemas.openxmlformats.org/officeDocument/2006/relationships/image" Target="../media/image6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9.jpg"/><Relationship Id="rId4" Type="http://schemas.openxmlformats.org/officeDocument/2006/relationships/image" Target="../media/image6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5.jpg"/><Relationship Id="rId4" Type="http://schemas.openxmlformats.org/officeDocument/2006/relationships/image" Target="../media/image6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3.jpg"/><Relationship Id="rId4" Type="http://schemas.openxmlformats.org/officeDocument/2006/relationships/image" Target="../media/image6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7.jpg"/><Relationship Id="rId4" Type="http://schemas.openxmlformats.org/officeDocument/2006/relationships/image" Target="../media/image7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1.jpg"/><Relationship Id="rId4" Type="http://schemas.openxmlformats.org/officeDocument/2006/relationships/image" Target="../media/image7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0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72.jpg"/><Relationship Id="rId4" Type="http://schemas.openxmlformats.org/officeDocument/2006/relationships/image" Target="../media/image7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4.jpg"/><Relationship Id="rId4" Type="http://schemas.openxmlformats.org/officeDocument/2006/relationships/image" Target="../media/image77.jpg"/><Relationship Id="rId5" Type="http://schemas.openxmlformats.org/officeDocument/2006/relationships/image" Target="../media/image73.jpg"/><Relationship Id="rId6" Type="http://schemas.openxmlformats.org/officeDocument/2006/relationships/image" Target="../media/image8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8.jpg"/><Relationship Id="rId4" Type="http://schemas.openxmlformats.org/officeDocument/2006/relationships/image" Target="../media/image79.jpg"/><Relationship Id="rId5" Type="http://schemas.openxmlformats.org/officeDocument/2006/relationships/image" Target="../media/image91.jpg"/><Relationship Id="rId6" Type="http://schemas.openxmlformats.org/officeDocument/2006/relationships/image" Target="../media/image8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85.jpg"/><Relationship Id="rId4" Type="http://schemas.openxmlformats.org/officeDocument/2006/relationships/image" Target="../media/image82.jpg"/><Relationship Id="rId5" Type="http://schemas.openxmlformats.org/officeDocument/2006/relationships/image" Target="../media/image84.jpg"/><Relationship Id="rId6" Type="http://schemas.openxmlformats.org/officeDocument/2006/relationships/image" Target="../media/image8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83.jpg"/><Relationship Id="rId4" Type="http://schemas.openxmlformats.org/officeDocument/2006/relationships/image" Target="../media/image8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93.jpg"/><Relationship Id="rId4" Type="http://schemas.openxmlformats.org/officeDocument/2006/relationships/image" Target="../media/image88.jpg"/><Relationship Id="rId5" Type="http://schemas.openxmlformats.org/officeDocument/2006/relationships/image" Target="../media/image89.jpg"/><Relationship Id="rId6" Type="http://schemas.openxmlformats.org/officeDocument/2006/relationships/image" Target="../media/image9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92.jpg"/><Relationship Id="rId4" Type="http://schemas.openxmlformats.org/officeDocument/2006/relationships/image" Target="../media/image94.jpg"/><Relationship Id="rId5" Type="http://schemas.openxmlformats.org/officeDocument/2006/relationships/image" Target="../media/image99.jpg"/><Relationship Id="rId6" Type="http://schemas.openxmlformats.org/officeDocument/2006/relationships/image" Target="../media/image95.jpg"/><Relationship Id="rId7" Type="http://schemas.openxmlformats.org/officeDocument/2006/relationships/image" Target="../media/image96.jpg"/></Relationships>
</file>

<file path=ppt/slides/_rels/slide37.xml.rels><?xml version="1.0" encoding="UTF-8" standalone="yes"?><Relationships xmlns="http://schemas.openxmlformats.org/package/2006/relationships"><Relationship Id="rId10" Type="http://schemas.openxmlformats.org/officeDocument/2006/relationships/image" Target="../media/image111.jpg"/><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00.jpg"/><Relationship Id="rId4" Type="http://schemas.openxmlformats.org/officeDocument/2006/relationships/image" Target="../media/image97.jpg"/><Relationship Id="rId9" Type="http://schemas.openxmlformats.org/officeDocument/2006/relationships/image" Target="../media/image102.jpg"/><Relationship Id="rId5" Type="http://schemas.openxmlformats.org/officeDocument/2006/relationships/image" Target="../media/image103.jpg"/><Relationship Id="rId6" Type="http://schemas.openxmlformats.org/officeDocument/2006/relationships/image" Target="../media/image98.jpg"/><Relationship Id="rId7" Type="http://schemas.openxmlformats.org/officeDocument/2006/relationships/image" Target="../media/image107.jpg"/><Relationship Id="rId8" Type="http://schemas.openxmlformats.org/officeDocument/2006/relationships/image" Target="../media/image10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04.jpg"/><Relationship Id="rId4" Type="http://schemas.openxmlformats.org/officeDocument/2006/relationships/image" Target="../media/image113.jpg"/><Relationship Id="rId5" Type="http://schemas.openxmlformats.org/officeDocument/2006/relationships/image" Target="../media/image10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4.jpg"/><Relationship Id="rId4" Type="http://schemas.openxmlformats.org/officeDocument/2006/relationships/image" Target="../media/image06.jpg"/><Relationship Id="rId5" Type="http://schemas.openxmlformats.org/officeDocument/2006/relationships/image" Target="../media/image0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06.jpg"/><Relationship Id="rId4" Type="http://schemas.openxmlformats.org/officeDocument/2006/relationships/image" Target="../media/image109.jpg"/><Relationship Id="rId5" Type="http://schemas.openxmlformats.org/officeDocument/2006/relationships/image" Target="../media/image10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23.jpg"/><Relationship Id="rId4" Type="http://schemas.openxmlformats.org/officeDocument/2006/relationships/image" Target="../media/image112.jpg"/><Relationship Id="rId5" Type="http://schemas.openxmlformats.org/officeDocument/2006/relationships/image" Target="../media/image11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18.jpg"/><Relationship Id="rId4" Type="http://schemas.openxmlformats.org/officeDocument/2006/relationships/image" Target="../media/image115.jpg"/><Relationship Id="rId5" Type="http://schemas.openxmlformats.org/officeDocument/2006/relationships/image" Target="../media/image116.jpg"/><Relationship Id="rId6" Type="http://schemas.openxmlformats.org/officeDocument/2006/relationships/image" Target="../media/image11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17.jpg"/><Relationship Id="rId4" Type="http://schemas.openxmlformats.org/officeDocument/2006/relationships/image" Target="../media/image119.jpg"/><Relationship Id="rId5" Type="http://schemas.openxmlformats.org/officeDocument/2006/relationships/image" Target="../media/image12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21.jpg"/><Relationship Id="rId4" Type="http://schemas.openxmlformats.org/officeDocument/2006/relationships/image" Target="../media/image124.jpg"/><Relationship Id="rId5" Type="http://schemas.openxmlformats.org/officeDocument/2006/relationships/image" Target="../media/image127.jpg"/><Relationship Id="rId6" Type="http://schemas.openxmlformats.org/officeDocument/2006/relationships/image" Target="../media/image12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25.jpg"/><Relationship Id="rId4" Type="http://schemas.openxmlformats.org/officeDocument/2006/relationships/image" Target="../media/image128.jpg"/><Relationship Id="rId5" Type="http://schemas.openxmlformats.org/officeDocument/2006/relationships/image" Target="../media/image134.jpg"/><Relationship Id="rId6" Type="http://schemas.openxmlformats.org/officeDocument/2006/relationships/image" Target="../media/image129.jpg"/><Relationship Id="rId7" Type="http://schemas.openxmlformats.org/officeDocument/2006/relationships/image" Target="../media/image13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30.jpg"/><Relationship Id="rId4" Type="http://schemas.openxmlformats.org/officeDocument/2006/relationships/image" Target="../media/image136.jpg"/><Relationship Id="rId5" Type="http://schemas.openxmlformats.org/officeDocument/2006/relationships/image" Target="../media/image131.jpg"/><Relationship Id="rId6" Type="http://schemas.openxmlformats.org/officeDocument/2006/relationships/image" Target="../media/image13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37.jpg"/><Relationship Id="rId4" Type="http://schemas.openxmlformats.org/officeDocument/2006/relationships/image" Target="../media/image138.jpg"/><Relationship Id="rId5" Type="http://schemas.openxmlformats.org/officeDocument/2006/relationships/image" Target="../media/image135.jpg"/><Relationship Id="rId6" Type="http://schemas.openxmlformats.org/officeDocument/2006/relationships/image" Target="../media/image13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41.jpg"/><Relationship Id="rId4" Type="http://schemas.openxmlformats.org/officeDocument/2006/relationships/image" Target="../media/image140.jpg"/><Relationship Id="rId5" Type="http://schemas.openxmlformats.org/officeDocument/2006/relationships/image" Target="../media/image142.jpg"/><Relationship Id="rId6" Type="http://schemas.openxmlformats.org/officeDocument/2006/relationships/image" Target="../media/image147.jpg"/><Relationship Id="rId7" Type="http://schemas.openxmlformats.org/officeDocument/2006/relationships/image" Target="../media/image1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0.jpg"/><Relationship Id="rId4" Type="http://schemas.openxmlformats.org/officeDocument/2006/relationships/image" Target="../media/image05.jpg"/><Relationship Id="rId5" Type="http://schemas.openxmlformats.org/officeDocument/2006/relationships/image" Target="../media/image1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4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43.jpg"/><Relationship Id="rId4" Type="http://schemas.openxmlformats.org/officeDocument/2006/relationships/image" Target="../media/image144.jpg"/><Relationship Id="rId5" Type="http://schemas.openxmlformats.org/officeDocument/2006/relationships/image" Target="../media/image1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48.jpg"/><Relationship Id="rId4" Type="http://schemas.openxmlformats.org/officeDocument/2006/relationships/image" Target="../media/image151.jpg"/><Relationship Id="rId5" Type="http://schemas.openxmlformats.org/officeDocument/2006/relationships/image" Target="../media/image14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53.jpg"/><Relationship Id="rId4" Type="http://schemas.openxmlformats.org/officeDocument/2006/relationships/image" Target="../media/image150.jpg"/><Relationship Id="rId5" Type="http://schemas.openxmlformats.org/officeDocument/2006/relationships/image" Target="../media/image156.jpg"/><Relationship Id="rId6" Type="http://schemas.openxmlformats.org/officeDocument/2006/relationships/image" Target="../media/image15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55.jpg"/><Relationship Id="rId4" Type="http://schemas.openxmlformats.org/officeDocument/2006/relationships/image" Target="../media/image160.jpg"/><Relationship Id="rId5" Type="http://schemas.openxmlformats.org/officeDocument/2006/relationships/image" Target="../media/image154.jpg"/><Relationship Id="rId6" Type="http://schemas.openxmlformats.org/officeDocument/2006/relationships/image" Target="../media/image158.jpg"/><Relationship Id="rId7" Type="http://schemas.openxmlformats.org/officeDocument/2006/relationships/image" Target="../media/image16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62.jpg"/><Relationship Id="rId4" Type="http://schemas.openxmlformats.org/officeDocument/2006/relationships/image" Target="../media/image163.jpg"/><Relationship Id="rId5" Type="http://schemas.openxmlformats.org/officeDocument/2006/relationships/image" Target="../media/image168.jpg"/><Relationship Id="rId6" Type="http://schemas.openxmlformats.org/officeDocument/2006/relationships/image" Target="../media/image159.jpg"/><Relationship Id="rId7" Type="http://schemas.openxmlformats.org/officeDocument/2006/relationships/image" Target="../media/image16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65.jpg"/><Relationship Id="rId4" Type="http://schemas.openxmlformats.org/officeDocument/2006/relationships/image" Target="../media/image16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64.jpg"/><Relationship Id="rId4" Type="http://schemas.openxmlformats.org/officeDocument/2006/relationships/image" Target="../media/image170.jpg"/><Relationship Id="rId5" Type="http://schemas.openxmlformats.org/officeDocument/2006/relationships/image" Target="../media/image174.jpg"/><Relationship Id="rId6" Type="http://schemas.openxmlformats.org/officeDocument/2006/relationships/image" Target="../media/image169.jpg"/><Relationship Id="rId7" Type="http://schemas.openxmlformats.org/officeDocument/2006/relationships/image" Target="../media/image17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0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72.jpg"/><Relationship Id="rId4" Type="http://schemas.openxmlformats.org/officeDocument/2006/relationships/image" Target="../media/image173.jpg"/><Relationship Id="rId5" Type="http://schemas.openxmlformats.org/officeDocument/2006/relationships/image" Target="../media/image178.jpg"/><Relationship Id="rId6" Type="http://schemas.openxmlformats.org/officeDocument/2006/relationships/image" Target="../media/image17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77.jpg"/><Relationship Id="rId4" Type="http://schemas.openxmlformats.org/officeDocument/2006/relationships/image" Target="../media/image18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7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8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7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1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84.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8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181.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82.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8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186.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190.jpg"/><Relationship Id="rId4" Type="http://schemas.openxmlformats.org/officeDocument/2006/relationships/image" Target="../media/image194.jpg"/><Relationship Id="rId5" Type="http://schemas.openxmlformats.org/officeDocument/2006/relationships/image" Target="../media/image188.jpg"/><Relationship Id="rId6" Type="http://schemas.openxmlformats.org/officeDocument/2006/relationships/image" Target="../media/image189.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193.jpg"/><Relationship Id="rId4" Type="http://schemas.openxmlformats.org/officeDocument/2006/relationships/image" Target="../media/image191.jpg"/><Relationship Id="rId5" Type="http://schemas.openxmlformats.org/officeDocument/2006/relationships/image" Target="../media/image192.jpg"/><Relationship Id="rId6" Type="http://schemas.openxmlformats.org/officeDocument/2006/relationships/image" Target="../media/image19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204.jpg"/><Relationship Id="rId4" Type="http://schemas.openxmlformats.org/officeDocument/2006/relationships/image" Target="../media/image203.jpg"/><Relationship Id="rId5" Type="http://schemas.openxmlformats.org/officeDocument/2006/relationships/image" Target="../media/image199.jpg"/><Relationship Id="rId6" Type="http://schemas.openxmlformats.org/officeDocument/2006/relationships/image" Target="../media/image20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jpg"/><Relationship Id="rId4" Type="http://schemas.openxmlformats.org/officeDocument/2006/relationships/image" Target="../media/image13.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196.jpg"/><Relationship Id="rId4" Type="http://schemas.openxmlformats.org/officeDocument/2006/relationships/image" Target="../media/image197.jpg"/><Relationship Id="rId5" Type="http://schemas.openxmlformats.org/officeDocument/2006/relationships/image" Target="../media/image198.jpg"/><Relationship Id="rId6" Type="http://schemas.openxmlformats.org/officeDocument/2006/relationships/image" Target="../media/image202.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209.jpg"/><Relationship Id="rId4" Type="http://schemas.openxmlformats.org/officeDocument/2006/relationships/image" Target="../media/image201.jpg"/><Relationship Id="rId5" Type="http://schemas.openxmlformats.org/officeDocument/2006/relationships/image" Target="../media/image207.jpg"/><Relationship Id="rId6" Type="http://schemas.openxmlformats.org/officeDocument/2006/relationships/image" Target="../media/image205.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206.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210.jpg"/><Relationship Id="rId4" Type="http://schemas.openxmlformats.org/officeDocument/2006/relationships/image" Target="../media/image208.jpg"/><Relationship Id="rId5" Type="http://schemas.openxmlformats.org/officeDocument/2006/relationships/image" Target="../media/image211.jpg"/><Relationship Id="rId6" Type="http://schemas.openxmlformats.org/officeDocument/2006/relationships/image" Target="../media/image213.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214.jpg"/><Relationship Id="rId4" Type="http://schemas.openxmlformats.org/officeDocument/2006/relationships/image" Target="../media/image212.jpg"/><Relationship Id="rId5" Type="http://schemas.openxmlformats.org/officeDocument/2006/relationships/image" Target="../media/image217.jpg"/><Relationship Id="rId6" Type="http://schemas.openxmlformats.org/officeDocument/2006/relationships/image" Target="../media/image215.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216.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2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53"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 name="Shape 125"/>
        <p:cNvGrpSpPr/>
        <p:nvPr/>
      </p:nvGrpSpPr>
      <p:grpSpPr>
        <a:xfrm>
          <a:off x="0" y="0"/>
          <a:ext cx="0" cy="0"/>
          <a:chOff x="0" y="0"/>
          <a:chExt cx="0" cy="0"/>
        </a:xfrm>
      </p:grpSpPr>
      <p:pic>
        <p:nvPicPr>
          <p:cNvPr id="126" name="Shape 126"/>
          <p:cNvPicPr preferRelativeResize="0"/>
          <p:nvPr/>
        </p:nvPicPr>
        <p:blipFill>
          <a:blip r:embed="rId3">
            <a:alphaModFix/>
          </a:blip>
          <a:stretch>
            <a:fillRect/>
          </a:stretch>
        </p:blipFill>
        <p:spPr>
          <a:xfrm>
            <a:off x="1170187" y="1380175"/>
            <a:ext cx="7896225" cy="4061550"/>
          </a:xfrm>
          <a:prstGeom prst="rect">
            <a:avLst/>
          </a:prstGeom>
          <a:noFill/>
          <a:ln>
            <a:noFill/>
          </a:ln>
        </p:spPr>
      </p:pic>
      <p:sp>
        <p:nvSpPr>
          <p:cNvPr id="127" name="Shape 127"/>
          <p:cNvSpPr txBox="1"/>
          <p:nvPr>
            <p:ph idx="1" type="body"/>
          </p:nvPr>
        </p:nvSpPr>
        <p:spPr>
          <a:xfrm>
            <a:off x="941587" y="4844450"/>
            <a:ext cx="8105400" cy="2782199"/>
          </a:xfrm>
          <a:prstGeom prst="rect">
            <a:avLst/>
          </a:prstGeom>
        </p:spPr>
        <p:txBody>
          <a:bodyPr anchorCtr="0" anchor="t" bIns="112750" lIns="112750" rIns="112750" tIns="112750">
            <a:noAutofit/>
          </a:bodyPr>
          <a:lstStyle/>
          <a:p>
            <a:pPr lvl="0" rtl="0" algn="just">
              <a:lnSpc>
                <a:spcPct val="100000"/>
              </a:lnSpc>
              <a:spcBef>
                <a:spcPts val="0"/>
              </a:spcBef>
              <a:spcAft>
                <a:spcPts val="200"/>
              </a:spcAft>
              <a:buNone/>
            </a:pPr>
            <a:r>
              <a:rPr lang="es-419">
                <a:solidFill>
                  <a:schemeClr val="dk1"/>
                </a:solidFill>
                <a:latin typeface="Calibri"/>
                <a:ea typeface="Calibri"/>
                <a:cs typeface="Calibri"/>
                <a:sym typeface="Calibri"/>
              </a:rPr>
              <a:t>La </a:t>
            </a:r>
            <a:r>
              <a:rPr b="1" lang="es-419">
                <a:solidFill>
                  <a:schemeClr val="dk1"/>
                </a:solidFill>
                <a:latin typeface="Calibri"/>
                <a:ea typeface="Calibri"/>
                <a:cs typeface="Calibri"/>
                <a:sym typeface="Calibri"/>
              </a:rPr>
              <a:t>Tasa de Retención</a:t>
            </a:r>
            <a:r>
              <a:rPr lang="es-419">
                <a:solidFill>
                  <a:schemeClr val="dk1"/>
                </a:solidFill>
                <a:latin typeface="Calibri"/>
                <a:ea typeface="Calibri"/>
                <a:cs typeface="Calibri"/>
                <a:sym typeface="Calibri"/>
              </a:rPr>
              <a:t> en el 2015 de 81.4%, las causas de la deserción se debieron a las situaciones familiares, económicas y de reprobación en 1.01% en promedio</a:t>
            </a:r>
          </a:p>
          <a:p>
            <a:pPr lvl="0" rtl="0" algn="just">
              <a:lnSpc>
                <a:spcPct val="100000"/>
              </a:lnSpc>
              <a:spcBef>
                <a:spcPts val="0"/>
              </a:spcBef>
              <a:spcAft>
                <a:spcPts val="200"/>
              </a:spcAft>
              <a:buNone/>
            </a:pPr>
            <a:r>
              <a:rPr lang="es-419">
                <a:solidFill>
                  <a:schemeClr val="dk1"/>
                </a:solidFill>
                <a:latin typeface="Calibri"/>
                <a:ea typeface="Calibri"/>
                <a:cs typeface="Calibri"/>
                <a:sym typeface="Calibri"/>
              </a:rPr>
              <a:t>La </a:t>
            </a:r>
            <a:r>
              <a:rPr b="1" lang="es-419">
                <a:solidFill>
                  <a:schemeClr val="dk1"/>
                </a:solidFill>
                <a:latin typeface="Calibri"/>
                <a:ea typeface="Calibri"/>
                <a:cs typeface="Calibri"/>
                <a:sym typeface="Calibri"/>
              </a:rPr>
              <a:t>Eficiencia Terminal</a:t>
            </a:r>
            <a:r>
              <a:rPr lang="es-419">
                <a:solidFill>
                  <a:schemeClr val="dk1"/>
                </a:solidFill>
                <a:latin typeface="Calibri"/>
                <a:ea typeface="Calibri"/>
                <a:cs typeface="Calibri"/>
                <a:sym typeface="Calibri"/>
              </a:rPr>
              <a:t>, es de 82.65% </a:t>
            </a:r>
          </a:p>
          <a:p>
            <a:pPr lvl="0" rtl="0" algn="just">
              <a:lnSpc>
                <a:spcPct val="100000"/>
              </a:lnSpc>
              <a:spcBef>
                <a:spcPts val="0"/>
              </a:spcBef>
              <a:spcAft>
                <a:spcPts val="200"/>
              </a:spcAft>
              <a:buNone/>
            </a:pPr>
            <a:r>
              <a:rPr lang="es-419">
                <a:solidFill>
                  <a:schemeClr val="dk1"/>
                </a:solidFill>
                <a:latin typeface="Calibri"/>
                <a:ea typeface="Calibri"/>
                <a:cs typeface="Calibri"/>
                <a:sym typeface="Calibri"/>
              </a:rPr>
              <a:t>La </a:t>
            </a:r>
            <a:r>
              <a:rPr b="1" lang="es-419">
                <a:solidFill>
                  <a:schemeClr val="dk1"/>
                </a:solidFill>
                <a:latin typeface="Calibri"/>
                <a:ea typeface="Calibri"/>
                <a:cs typeface="Calibri"/>
                <a:sym typeface="Calibri"/>
              </a:rPr>
              <a:t>Tasa de Titulación</a:t>
            </a:r>
            <a:r>
              <a:rPr lang="es-419">
                <a:solidFill>
                  <a:schemeClr val="dk1"/>
                </a:solidFill>
                <a:latin typeface="Calibri"/>
                <a:ea typeface="Calibri"/>
                <a:cs typeface="Calibri"/>
                <a:sym typeface="Calibri"/>
              </a:rPr>
              <a:t> sigue siendo área de oportunidad, es de 56.79% </a:t>
            </a:r>
          </a:p>
          <a:p>
            <a:pPr lvl="0" rtl="0">
              <a:spcBef>
                <a:spcPts val="0"/>
              </a:spcBef>
              <a:buClr>
                <a:schemeClr val="dk1"/>
              </a:buClr>
              <a:buSzPct val="100000"/>
              <a:buFont typeface="Arial"/>
              <a:buNone/>
            </a:pPr>
            <a:r>
              <a:t/>
            </a:r>
            <a:endParaRPr sz="1100">
              <a:solidFill>
                <a:schemeClr val="dk1"/>
              </a:solidFill>
            </a:endParaRPr>
          </a:p>
          <a:p>
            <a:pPr indent="-298450" lvl="0" rtl="0" algn="just">
              <a:lnSpc>
                <a:spcPct val="150000"/>
              </a:lnSpc>
              <a:spcBef>
                <a:spcPts val="0"/>
              </a:spcBef>
              <a:spcAft>
                <a:spcPts val="0"/>
              </a:spcAft>
              <a:buClr>
                <a:schemeClr val="dk1"/>
              </a:buClr>
              <a:buSzPct val="100000"/>
              <a:buFont typeface="Arial"/>
              <a:buNone/>
            </a:pPr>
            <a:r>
              <a:t/>
            </a:r>
            <a:endParaRPr sz="1100">
              <a:solidFill>
                <a:schemeClr val="dk1"/>
              </a:solidFill>
            </a:endParaRPr>
          </a:p>
          <a:p>
            <a:pPr indent="-298450" lvl="0" rtl="0" algn="just">
              <a:lnSpc>
                <a:spcPct val="150000"/>
              </a:lnSpc>
              <a:spcBef>
                <a:spcPts val="0"/>
              </a:spcBef>
              <a:spcAft>
                <a:spcPts val="0"/>
              </a:spcAft>
              <a:buClr>
                <a:schemeClr val="dk1"/>
              </a:buClr>
              <a:buSzPct val="91666"/>
              <a:buFont typeface="Arial"/>
              <a:buNone/>
            </a:pPr>
            <a:r>
              <a:t/>
            </a:r>
            <a:endParaRPr sz="1200">
              <a:solidFill>
                <a:schemeClr val="dk1"/>
              </a:solidFill>
            </a:endParaRPr>
          </a:p>
        </p:txBody>
      </p:sp>
      <p:sp>
        <p:nvSpPr>
          <p:cNvPr id="128" name="Shape 128"/>
          <p:cNvSpPr txBox="1"/>
          <p:nvPr>
            <p:ph type="title"/>
          </p:nvPr>
        </p:nvSpPr>
        <p:spPr>
          <a:xfrm>
            <a:off x="2056425" y="672475"/>
            <a:ext cx="7610399" cy="865500"/>
          </a:xfrm>
          <a:prstGeom prst="rect">
            <a:avLst/>
          </a:prstGeom>
        </p:spPr>
        <p:txBody>
          <a:bodyPr anchorCtr="0" anchor="t" bIns="112750" lIns="112750" rIns="112750" tIns="112750">
            <a:noAutofit/>
          </a:bodyPr>
          <a:lstStyle/>
          <a:p>
            <a:pPr lvl="0" rtl="0">
              <a:spcBef>
                <a:spcPts val="0"/>
              </a:spcBef>
              <a:buClr>
                <a:schemeClr val="dk1"/>
              </a:buClr>
              <a:buSzPct val="36666"/>
              <a:buFont typeface="Arial"/>
              <a:buNone/>
            </a:pPr>
            <a:r>
              <a:rPr lang="es-419" sz="3000">
                <a:latin typeface="Calibri"/>
                <a:ea typeface="Calibri"/>
                <a:cs typeface="Calibri"/>
                <a:sym typeface="Calibri"/>
              </a:rPr>
              <a:t>Indicadores de resultados escolares</a:t>
            </a:r>
          </a:p>
          <a:p>
            <a:pPr lvl="0" rtl="0">
              <a:spcBef>
                <a:spcPts val="0"/>
              </a:spcBef>
              <a:buClr>
                <a:schemeClr val="dk1"/>
              </a:buClr>
              <a:buSzPct val="36666"/>
              <a:buFont typeface="Arial"/>
              <a:buNone/>
            </a:pPr>
            <a:r>
              <a:t/>
            </a:r>
            <a:endParaRPr sz="3000">
              <a:latin typeface="Calibri"/>
              <a:ea typeface="Calibri"/>
              <a:cs typeface="Calibri"/>
              <a:sym typeface="Calibri"/>
            </a:endParaRPr>
          </a:p>
          <a:p>
            <a:pPr lvl="0" rtl="0">
              <a:spcBef>
                <a:spcPts val="0"/>
              </a:spcBef>
              <a:buNone/>
            </a:pPr>
            <a:r>
              <a:t/>
            </a:r>
            <a:endParaRPr sz="3000">
              <a:latin typeface="Calibri"/>
              <a:ea typeface="Calibri"/>
              <a:cs typeface="Calibri"/>
              <a:sym typeface="Calibri"/>
            </a:endParaRPr>
          </a:p>
        </p:txBody>
      </p:sp>
      <p:sp>
        <p:nvSpPr>
          <p:cNvPr id="129" name="Shape 129"/>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latin typeface="Calibri"/>
                <a:ea typeface="Calibri"/>
                <a:cs typeface="Calibri"/>
                <a:sym typeface="Calibri"/>
              </a:rPr>
              <a:t>Formación académica de calidad</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3" name="Shape 133"/>
        <p:cNvGrpSpPr/>
        <p:nvPr/>
      </p:nvGrpSpPr>
      <p:grpSpPr>
        <a:xfrm>
          <a:off x="0" y="0"/>
          <a:ext cx="0" cy="0"/>
          <a:chOff x="0" y="0"/>
          <a:chExt cx="0" cy="0"/>
        </a:xfrm>
      </p:grpSpPr>
      <p:pic>
        <p:nvPicPr>
          <p:cNvPr descr="151001-004.JPG" id="134" name="Shape 134"/>
          <p:cNvPicPr preferRelativeResize="0"/>
          <p:nvPr/>
        </p:nvPicPr>
        <p:blipFill>
          <a:blip r:embed="rId3">
            <a:alphaModFix/>
          </a:blip>
          <a:stretch>
            <a:fillRect/>
          </a:stretch>
        </p:blipFill>
        <p:spPr>
          <a:xfrm>
            <a:off x="5106450" y="3677325"/>
            <a:ext cx="4704124" cy="3139980"/>
          </a:xfrm>
          <a:prstGeom prst="rect">
            <a:avLst/>
          </a:prstGeom>
          <a:noFill/>
          <a:ln>
            <a:noFill/>
          </a:ln>
        </p:spPr>
      </p:pic>
      <p:pic>
        <p:nvPicPr>
          <p:cNvPr descr="Titulacion001.JPG" id="135" name="Shape 135"/>
          <p:cNvPicPr preferRelativeResize="0"/>
          <p:nvPr/>
        </p:nvPicPr>
        <p:blipFill>
          <a:blip r:embed="rId4">
            <a:alphaModFix/>
          </a:blip>
          <a:stretch>
            <a:fillRect/>
          </a:stretch>
        </p:blipFill>
        <p:spPr>
          <a:xfrm>
            <a:off x="163875" y="2130950"/>
            <a:ext cx="4704124" cy="3140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 name="Shape 139"/>
        <p:cNvGrpSpPr/>
        <p:nvPr/>
      </p:nvGrpSpPr>
      <p:grpSpPr>
        <a:xfrm>
          <a:off x="0" y="0"/>
          <a:ext cx="0" cy="0"/>
          <a:chOff x="0" y="0"/>
          <a:chExt cx="0" cy="0"/>
        </a:xfrm>
      </p:grpSpPr>
      <p:sp>
        <p:nvSpPr>
          <p:cNvPr id="140" name="Shape 140"/>
          <p:cNvSpPr txBox="1"/>
          <p:nvPr>
            <p:ph idx="1" type="body"/>
          </p:nvPr>
        </p:nvSpPr>
        <p:spPr>
          <a:xfrm>
            <a:off x="551050" y="1838850"/>
            <a:ext cx="4641000" cy="5162700"/>
          </a:xfrm>
          <a:prstGeom prst="rect">
            <a:avLst/>
          </a:prstGeom>
        </p:spPr>
        <p:txBody>
          <a:bodyPr anchorCtr="0" anchor="t" bIns="112750" lIns="112750" rIns="112750" tIns="112750">
            <a:noAutofit/>
          </a:bodyPr>
          <a:lstStyle/>
          <a:p>
            <a:pPr lvl="0" rtl="0" algn="just">
              <a:lnSpc>
                <a:spcPct val="100000"/>
              </a:lnSpc>
              <a:spcBef>
                <a:spcPts val="0"/>
              </a:spcBef>
              <a:buNone/>
            </a:pPr>
            <a:r>
              <a:rPr lang="es-419">
                <a:solidFill>
                  <a:schemeClr val="dk1"/>
                </a:solidFill>
                <a:latin typeface="Calibri"/>
                <a:ea typeface="Calibri"/>
                <a:cs typeface="Calibri"/>
                <a:sym typeface="Calibri"/>
              </a:rPr>
              <a:t>Aprobación del EGEL TS de 81 sustentantes aprobaron 46 alumnos el 56.7% con nivel de desempeño de:</a:t>
            </a:r>
          </a:p>
          <a:p>
            <a:pPr indent="-317500" lvl="0" marL="1371600" rtl="0">
              <a:lnSpc>
                <a:spcPct val="100000"/>
              </a:lnSpc>
              <a:spcBef>
                <a:spcPts val="0"/>
              </a:spcBef>
              <a:buClr>
                <a:schemeClr val="dk1"/>
              </a:buClr>
              <a:buSzPct val="63636"/>
              <a:buFont typeface="Calibri"/>
            </a:pPr>
            <a:r>
              <a:rPr lang="es-419">
                <a:solidFill>
                  <a:schemeClr val="dk1"/>
                </a:solidFill>
                <a:latin typeface="Calibri"/>
                <a:ea typeface="Calibri"/>
                <a:cs typeface="Calibri"/>
                <a:sym typeface="Calibri"/>
              </a:rPr>
              <a:t>5 Sobresaliente</a:t>
            </a:r>
          </a:p>
          <a:p>
            <a:pPr indent="-317500" lvl="0" marL="1371600" rtl="0">
              <a:lnSpc>
                <a:spcPct val="100000"/>
              </a:lnSpc>
              <a:spcBef>
                <a:spcPts val="0"/>
              </a:spcBef>
              <a:buClr>
                <a:schemeClr val="dk1"/>
              </a:buClr>
              <a:buSzPct val="63636"/>
              <a:buFont typeface="Calibri"/>
            </a:pPr>
            <a:r>
              <a:rPr lang="es-419">
                <a:solidFill>
                  <a:schemeClr val="dk1"/>
                </a:solidFill>
                <a:latin typeface="Calibri"/>
                <a:ea typeface="Calibri"/>
                <a:cs typeface="Calibri"/>
                <a:sym typeface="Calibri"/>
              </a:rPr>
              <a:t>41 Satisfactorio</a:t>
            </a:r>
          </a:p>
          <a:p>
            <a:pPr lvl="0" rtl="0">
              <a:lnSpc>
                <a:spcPct val="100000"/>
              </a:lnSpc>
              <a:spcBef>
                <a:spcPts val="0"/>
              </a:spcBef>
              <a:buNone/>
            </a:pPr>
            <a:r>
              <a:t/>
            </a:r>
            <a:endParaRPr>
              <a:latin typeface="Calibri"/>
              <a:ea typeface="Calibri"/>
              <a:cs typeface="Calibri"/>
              <a:sym typeface="Calibri"/>
            </a:endParaRPr>
          </a:p>
        </p:txBody>
      </p:sp>
      <p:pic>
        <p:nvPicPr>
          <p:cNvPr descr="150821-004.JPG" id="141" name="Shape 141"/>
          <p:cNvPicPr preferRelativeResize="0"/>
          <p:nvPr/>
        </p:nvPicPr>
        <p:blipFill>
          <a:blip r:embed="rId3">
            <a:alphaModFix/>
          </a:blip>
          <a:stretch>
            <a:fillRect/>
          </a:stretch>
        </p:blipFill>
        <p:spPr>
          <a:xfrm>
            <a:off x="5352275" y="4540801"/>
            <a:ext cx="4141149" cy="2620420"/>
          </a:xfrm>
          <a:prstGeom prst="rect">
            <a:avLst/>
          </a:prstGeom>
          <a:noFill/>
          <a:ln>
            <a:noFill/>
          </a:ln>
        </p:spPr>
      </p:pic>
      <p:pic>
        <p:nvPicPr>
          <p:cNvPr descr="150821-005.JPG" id="142" name="Shape 142"/>
          <p:cNvPicPr preferRelativeResize="0"/>
          <p:nvPr/>
        </p:nvPicPr>
        <p:blipFill>
          <a:blip r:embed="rId4">
            <a:alphaModFix/>
          </a:blip>
          <a:stretch>
            <a:fillRect/>
          </a:stretch>
        </p:blipFill>
        <p:spPr>
          <a:xfrm>
            <a:off x="746075" y="4540801"/>
            <a:ext cx="4141162" cy="2620420"/>
          </a:xfrm>
          <a:prstGeom prst="rect">
            <a:avLst/>
          </a:prstGeom>
          <a:noFill/>
          <a:ln>
            <a:noFill/>
          </a:ln>
        </p:spPr>
      </p:pic>
      <p:pic>
        <p:nvPicPr>
          <p:cNvPr descr="150821-006.JPG" id="143" name="Shape 143"/>
          <p:cNvPicPr preferRelativeResize="0"/>
          <p:nvPr/>
        </p:nvPicPr>
        <p:blipFill>
          <a:blip r:embed="rId5">
            <a:alphaModFix/>
          </a:blip>
          <a:stretch>
            <a:fillRect/>
          </a:stretch>
        </p:blipFill>
        <p:spPr>
          <a:xfrm>
            <a:off x="5352268" y="1651623"/>
            <a:ext cx="4141149" cy="262041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7" name="Shape 147"/>
        <p:cNvGrpSpPr/>
        <p:nvPr/>
      </p:nvGrpSpPr>
      <p:grpSpPr>
        <a:xfrm>
          <a:off x="0" y="0"/>
          <a:ext cx="0" cy="0"/>
          <a:chOff x="0" y="0"/>
          <a:chExt cx="0" cy="0"/>
        </a:xfrm>
      </p:grpSpPr>
      <p:sp>
        <p:nvSpPr>
          <p:cNvPr id="148" name="Shape 148"/>
          <p:cNvSpPr txBox="1"/>
          <p:nvPr>
            <p:ph type="title"/>
          </p:nvPr>
        </p:nvSpPr>
        <p:spPr>
          <a:xfrm>
            <a:off x="2056425" y="672475"/>
            <a:ext cx="7610399" cy="865500"/>
          </a:xfrm>
          <a:prstGeom prst="rect">
            <a:avLst/>
          </a:prstGeom>
        </p:spPr>
        <p:txBody>
          <a:bodyPr anchorCtr="0" anchor="t" bIns="112750" lIns="112750" rIns="112750" tIns="112750">
            <a:noAutofit/>
          </a:bodyPr>
          <a:lstStyle/>
          <a:p>
            <a:pPr lvl="0" rtl="0">
              <a:spcBef>
                <a:spcPts val="0"/>
              </a:spcBef>
              <a:buNone/>
            </a:pPr>
            <a:r>
              <a:rPr lang="es-419" sz="3000">
                <a:latin typeface="Calibri"/>
                <a:ea typeface="Calibri"/>
                <a:cs typeface="Calibri"/>
                <a:sym typeface="Calibri"/>
              </a:rPr>
              <a:t>Estrategias de atención a los estudiantes</a:t>
            </a:r>
          </a:p>
          <a:p>
            <a:pPr lvl="0" rtl="0">
              <a:spcBef>
                <a:spcPts val="0"/>
              </a:spcBef>
              <a:buNone/>
            </a:pPr>
            <a:r>
              <a:t/>
            </a:r>
            <a:endParaRPr sz="3000">
              <a:latin typeface="Calibri"/>
              <a:ea typeface="Calibri"/>
              <a:cs typeface="Calibri"/>
              <a:sym typeface="Calibri"/>
            </a:endParaRPr>
          </a:p>
          <a:p>
            <a:pPr lvl="0" rtl="0">
              <a:spcBef>
                <a:spcPts val="0"/>
              </a:spcBef>
              <a:buNone/>
            </a:pPr>
            <a:r>
              <a:t/>
            </a:r>
            <a:endParaRPr sz="3000">
              <a:latin typeface="Calibri"/>
              <a:ea typeface="Calibri"/>
              <a:cs typeface="Calibri"/>
              <a:sym typeface="Calibri"/>
            </a:endParaRPr>
          </a:p>
        </p:txBody>
      </p:sp>
      <p:sp>
        <p:nvSpPr>
          <p:cNvPr id="149" name="Shape 149"/>
          <p:cNvSpPr txBox="1"/>
          <p:nvPr>
            <p:ph idx="1" type="body"/>
          </p:nvPr>
        </p:nvSpPr>
        <p:spPr>
          <a:xfrm>
            <a:off x="341150" y="1426125"/>
            <a:ext cx="9377099" cy="6144299"/>
          </a:xfrm>
          <a:prstGeom prst="rect">
            <a:avLst/>
          </a:prstGeom>
        </p:spPr>
        <p:txBody>
          <a:bodyPr anchorCtr="0" anchor="t" bIns="112750" lIns="112750" rIns="112750" tIns="112750">
            <a:noAutofit/>
          </a:bodyPr>
          <a:lstStyle/>
          <a:p>
            <a:pPr lvl="0" rtl="0" algn="ctr">
              <a:lnSpc>
                <a:spcPct val="115000"/>
              </a:lnSpc>
              <a:spcBef>
                <a:spcPts val="0"/>
              </a:spcBef>
              <a:spcAft>
                <a:spcPts val="5000"/>
              </a:spcAft>
              <a:buNone/>
            </a:pPr>
            <a:r>
              <a:rPr lang="es-419">
                <a:solidFill>
                  <a:schemeClr val="dk1"/>
                </a:solidFill>
                <a:latin typeface="Calibri"/>
                <a:ea typeface="Calibri"/>
                <a:cs typeface="Calibri"/>
                <a:sym typeface="Calibri"/>
              </a:rPr>
              <a:t>Programa Institucional de Tutoría Personalizada </a:t>
            </a:r>
          </a:p>
          <a:p>
            <a:pPr lvl="0" rtl="0" algn="ctr">
              <a:lnSpc>
                <a:spcPct val="115000"/>
              </a:lnSpc>
              <a:spcBef>
                <a:spcPts val="0"/>
              </a:spcBef>
              <a:spcAft>
                <a:spcPts val="5000"/>
              </a:spcAft>
              <a:buNone/>
            </a:pPr>
            <a:r>
              <a:t/>
            </a:r>
            <a:endParaRPr>
              <a:solidFill>
                <a:schemeClr val="dk1"/>
              </a:solidFill>
              <a:latin typeface="Calibri"/>
              <a:ea typeface="Calibri"/>
              <a:cs typeface="Calibri"/>
              <a:sym typeface="Calibri"/>
            </a:endParaRPr>
          </a:p>
          <a:p>
            <a:pPr lvl="0" rtl="0" algn="ctr">
              <a:lnSpc>
                <a:spcPct val="115000"/>
              </a:lnSpc>
              <a:spcBef>
                <a:spcPts val="0"/>
              </a:spcBef>
              <a:spcAft>
                <a:spcPts val="5000"/>
              </a:spcAft>
              <a:buNone/>
            </a:pPr>
            <a:r>
              <a:t/>
            </a:r>
            <a:endParaRPr>
              <a:solidFill>
                <a:schemeClr val="dk1"/>
              </a:solidFill>
              <a:latin typeface="Calibri"/>
              <a:ea typeface="Calibri"/>
              <a:cs typeface="Calibri"/>
              <a:sym typeface="Calibri"/>
            </a:endParaRPr>
          </a:p>
          <a:p>
            <a:pPr lvl="0" rtl="0" algn="ctr">
              <a:lnSpc>
                <a:spcPct val="115000"/>
              </a:lnSpc>
              <a:spcBef>
                <a:spcPts val="0"/>
              </a:spcBef>
              <a:spcAft>
                <a:spcPts val="5000"/>
              </a:spcAft>
              <a:buNone/>
            </a:pPr>
            <a:r>
              <a:rPr lang="es-419">
                <a:solidFill>
                  <a:schemeClr val="dk1"/>
                </a:solidFill>
                <a:latin typeface="Calibri"/>
                <a:ea typeface="Calibri"/>
                <a:cs typeface="Calibri"/>
                <a:sym typeface="Calibri"/>
              </a:rPr>
              <a:t>Capacitación a través de talleres, foros, encuentros de Investigación y paneles.</a:t>
            </a:r>
          </a:p>
        </p:txBody>
      </p:sp>
      <p:sp>
        <p:nvSpPr>
          <p:cNvPr id="150" name="Shape 150"/>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latin typeface="Calibri"/>
                <a:ea typeface="Calibri"/>
                <a:cs typeface="Calibri"/>
                <a:sym typeface="Calibri"/>
              </a:rPr>
              <a:t>Formación académica de calidad</a:t>
            </a:r>
          </a:p>
        </p:txBody>
      </p:sp>
      <p:pic>
        <p:nvPicPr>
          <p:cNvPr descr="150902-010.JPG" id="151" name="Shape 151"/>
          <p:cNvPicPr preferRelativeResize="0"/>
          <p:nvPr/>
        </p:nvPicPr>
        <p:blipFill>
          <a:blip r:embed="rId3">
            <a:alphaModFix/>
          </a:blip>
          <a:stretch>
            <a:fillRect/>
          </a:stretch>
        </p:blipFill>
        <p:spPr>
          <a:xfrm>
            <a:off x="5150975" y="5015841"/>
            <a:ext cx="3782749" cy="2524982"/>
          </a:xfrm>
          <a:prstGeom prst="rect">
            <a:avLst/>
          </a:prstGeom>
          <a:noFill/>
          <a:ln>
            <a:noFill/>
          </a:ln>
        </p:spPr>
      </p:pic>
      <p:pic>
        <p:nvPicPr>
          <p:cNvPr descr="150907-001.JPG" id="152" name="Shape 152"/>
          <p:cNvPicPr preferRelativeResize="0"/>
          <p:nvPr/>
        </p:nvPicPr>
        <p:blipFill>
          <a:blip r:embed="rId4">
            <a:alphaModFix/>
          </a:blip>
          <a:stretch>
            <a:fillRect/>
          </a:stretch>
        </p:blipFill>
        <p:spPr>
          <a:xfrm>
            <a:off x="840299" y="5015825"/>
            <a:ext cx="3782749" cy="2525024"/>
          </a:xfrm>
          <a:prstGeom prst="rect">
            <a:avLst/>
          </a:prstGeom>
          <a:noFill/>
          <a:ln>
            <a:noFill/>
          </a:ln>
        </p:spPr>
      </p:pic>
      <p:pic>
        <p:nvPicPr>
          <p:cNvPr descr="IMG_5275.JPG" id="153" name="Shape 153"/>
          <p:cNvPicPr preferRelativeResize="0"/>
          <p:nvPr/>
        </p:nvPicPr>
        <p:blipFill>
          <a:blip r:embed="rId5">
            <a:alphaModFix/>
          </a:blip>
          <a:stretch>
            <a:fillRect/>
          </a:stretch>
        </p:blipFill>
        <p:spPr>
          <a:xfrm>
            <a:off x="5150975" y="1930266"/>
            <a:ext cx="3782749" cy="2524982"/>
          </a:xfrm>
          <a:prstGeom prst="rect">
            <a:avLst/>
          </a:prstGeom>
          <a:noFill/>
          <a:ln>
            <a:noFill/>
          </a:ln>
        </p:spPr>
      </p:pic>
      <p:pic>
        <p:nvPicPr>
          <p:cNvPr descr="IMG_1996.JPG" id="154" name="Shape 154"/>
          <p:cNvPicPr preferRelativeResize="0"/>
          <p:nvPr/>
        </p:nvPicPr>
        <p:blipFill>
          <a:blip r:embed="rId6">
            <a:alphaModFix/>
          </a:blip>
          <a:stretch>
            <a:fillRect/>
          </a:stretch>
        </p:blipFill>
        <p:spPr>
          <a:xfrm>
            <a:off x="840300" y="1930275"/>
            <a:ext cx="3782749" cy="252498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8" name="Shape 158"/>
        <p:cNvGrpSpPr/>
        <p:nvPr/>
      </p:nvGrpSpPr>
      <p:grpSpPr>
        <a:xfrm>
          <a:off x="0" y="0"/>
          <a:ext cx="0" cy="0"/>
          <a:chOff x="0" y="0"/>
          <a:chExt cx="0" cy="0"/>
        </a:xfrm>
      </p:grpSpPr>
      <p:sp>
        <p:nvSpPr>
          <p:cNvPr id="159" name="Shape 159"/>
          <p:cNvSpPr txBox="1"/>
          <p:nvPr>
            <p:ph idx="1" type="body"/>
          </p:nvPr>
        </p:nvSpPr>
        <p:spPr>
          <a:xfrm>
            <a:off x="341151" y="1512917"/>
            <a:ext cx="9325799" cy="5162700"/>
          </a:xfrm>
          <a:prstGeom prst="rect">
            <a:avLst/>
          </a:prstGeom>
        </p:spPr>
        <p:txBody>
          <a:bodyPr anchorCtr="0" anchor="t" bIns="112750" lIns="112750" rIns="112750" tIns="112750">
            <a:noAutofit/>
          </a:bodyPr>
          <a:lstStyle/>
          <a:p>
            <a:pPr indent="-298450" lvl="0" algn="just">
              <a:lnSpc>
                <a:spcPct val="150000"/>
              </a:lnSpc>
              <a:spcBef>
                <a:spcPts val="0"/>
              </a:spcBef>
              <a:spcAft>
                <a:spcPts val="0"/>
              </a:spcAft>
              <a:buClr>
                <a:schemeClr val="dk1"/>
              </a:buClr>
              <a:buSzPct val="45833"/>
              <a:buFont typeface="Arial"/>
              <a:buNone/>
            </a:pPr>
            <a:r>
              <a:rPr lang="es-419" sz="2400">
                <a:solidFill>
                  <a:schemeClr val="dk1"/>
                </a:solidFill>
                <a:latin typeface="Calibri"/>
                <a:ea typeface="Calibri"/>
                <a:cs typeface="Calibri"/>
                <a:sym typeface="Calibri"/>
              </a:rPr>
              <a:t>  Organización de Semanas Culturales y Deportivas</a:t>
            </a:r>
          </a:p>
        </p:txBody>
      </p:sp>
      <p:pic>
        <p:nvPicPr>
          <p:cNvPr descr="150423-011.JPG" id="160" name="Shape 160"/>
          <p:cNvPicPr preferRelativeResize="0"/>
          <p:nvPr/>
        </p:nvPicPr>
        <p:blipFill>
          <a:blip r:embed="rId3">
            <a:alphaModFix/>
          </a:blip>
          <a:stretch>
            <a:fillRect/>
          </a:stretch>
        </p:blipFill>
        <p:spPr>
          <a:xfrm>
            <a:off x="848600" y="5036646"/>
            <a:ext cx="3732200" cy="2491252"/>
          </a:xfrm>
          <a:prstGeom prst="rect">
            <a:avLst/>
          </a:prstGeom>
          <a:noFill/>
          <a:ln>
            <a:noFill/>
          </a:ln>
        </p:spPr>
      </p:pic>
      <p:pic>
        <p:nvPicPr>
          <p:cNvPr descr="150517-004.JPG" id="161" name="Shape 161"/>
          <p:cNvPicPr preferRelativeResize="0"/>
          <p:nvPr/>
        </p:nvPicPr>
        <p:blipFill>
          <a:blip r:embed="rId4">
            <a:alphaModFix/>
          </a:blip>
          <a:stretch>
            <a:fillRect/>
          </a:stretch>
        </p:blipFill>
        <p:spPr>
          <a:xfrm>
            <a:off x="5407650" y="5036650"/>
            <a:ext cx="3732196" cy="2491250"/>
          </a:xfrm>
          <a:prstGeom prst="rect">
            <a:avLst/>
          </a:prstGeom>
          <a:noFill/>
          <a:ln>
            <a:noFill/>
          </a:ln>
        </p:spPr>
      </p:pic>
      <p:pic>
        <p:nvPicPr>
          <p:cNvPr descr="150423-010.JPG" id="162" name="Shape 162"/>
          <p:cNvPicPr preferRelativeResize="0"/>
          <p:nvPr/>
        </p:nvPicPr>
        <p:blipFill>
          <a:blip r:embed="rId5">
            <a:alphaModFix/>
          </a:blip>
          <a:stretch>
            <a:fillRect/>
          </a:stretch>
        </p:blipFill>
        <p:spPr>
          <a:xfrm>
            <a:off x="5407650" y="2284875"/>
            <a:ext cx="3732200" cy="2491252"/>
          </a:xfrm>
          <a:prstGeom prst="rect">
            <a:avLst/>
          </a:prstGeom>
          <a:noFill/>
          <a:ln>
            <a:noFill/>
          </a:ln>
        </p:spPr>
      </p:pic>
      <p:pic>
        <p:nvPicPr>
          <p:cNvPr descr="150423-006.JPG" id="163" name="Shape 163"/>
          <p:cNvPicPr preferRelativeResize="0"/>
          <p:nvPr/>
        </p:nvPicPr>
        <p:blipFill>
          <a:blip r:embed="rId6">
            <a:alphaModFix/>
          </a:blip>
          <a:stretch>
            <a:fillRect/>
          </a:stretch>
        </p:blipFill>
        <p:spPr>
          <a:xfrm>
            <a:off x="848600" y="2284876"/>
            <a:ext cx="3732200" cy="2491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7" name="Shape 167"/>
        <p:cNvGrpSpPr/>
        <p:nvPr/>
      </p:nvGrpSpPr>
      <p:grpSpPr>
        <a:xfrm>
          <a:off x="0" y="0"/>
          <a:ext cx="0" cy="0"/>
          <a:chOff x="0" y="0"/>
          <a:chExt cx="0" cy="0"/>
        </a:xfrm>
      </p:grpSpPr>
      <p:pic>
        <p:nvPicPr>
          <p:cNvPr descr="20150928_102452.jpg" id="168" name="Shape 168"/>
          <p:cNvPicPr preferRelativeResize="0"/>
          <p:nvPr/>
        </p:nvPicPr>
        <p:blipFill rotWithShape="1">
          <a:blip r:embed="rId3">
            <a:alphaModFix/>
          </a:blip>
          <a:srcRect b="0" l="0" r="0" t="15103"/>
          <a:stretch/>
        </p:blipFill>
        <p:spPr>
          <a:xfrm>
            <a:off x="2727550" y="4906325"/>
            <a:ext cx="3665549" cy="2333881"/>
          </a:xfrm>
          <a:prstGeom prst="rect">
            <a:avLst/>
          </a:prstGeom>
          <a:noFill/>
          <a:ln>
            <a:noFill/>
          </a:ln>
        </p:spPr>
      </p:pic>
      <p:sp>
        <p:nvSpPr>
          <p:cNvPr id="169" name="Shape 169"/>
          <p:cNvSpPr txBox="1"/>
          <p:nvPr>
            <p:ph idx="1" type="body"/>
          </p:nvPr>
        </p:nvSpPr>
        <p:spPr>
          <a:xfrm>
            <a:off x="341101" y="1360517"/>
            <a:ext cx="9325799" cy="5162700"/>
          </a:xfrm>
          <a:prstGeom prst="rect">
            <a:avLst/>
          </a:prstGeom>
        </p:spPr>
        <p:txBody>
          <a:bodyPr anchorCtr="0" anchor="t" bIns="112750" lIns="112750" rIns="112750" tIns="112750">
            <a:noAutofit/>
          </a:bodyPr>
          <a:lstStyle/>
          <a:p>
            <a:pPr lvl="0" rtl="0" algn="just">
              <a:lnSpc>
                <a:spcPct val="100000"/>
              </a:lnSpc>
              <a:spcBef>
                <a:spcPts val="0"/>
              </a:spcBef>
              <a:spcAft>
                <a:spcPts val="0"/>
              </a:spcAft>
              <a:buNone/>
            </a:pPr>
            <a:r>
              <a:rPr lang="es-419" sz="2400">
                <a:solidFill>
                  <a:schemeClr val="dk1"/>
                </a:solidFill>
                <a:latin typeface="Calibri"/>
                <a:ea typeface="Calibri"/>
                <a:cs typeface="Calibri"/>
                <a:sym typeface="Calibri"/>
              </a:rPr>
              <a:t>Universidad de Sinaloa /Estancia</a:t>
            </a:r>
          </a:p>
          <a:p>
            <a:pPr lvl="0">
              <a:lnSpc>
                <a:spcPct val="100000"/>
              </a:lnSpc>
              <a:spcBef>
                <a:spcPts val="0"/>
              </a:spcBef>
              <a:buNone/>
            </a:pPr>
            <a:r>
              <a:rPr lang="es-419" sz="2400">
                <a:solidFill>
                  <a:schemeClr val="dk1"/>
                </a:solidFill>
                <a:latin typeface="Calibri"/>
                <a:ea typeface="Calibri"/>
                <a:cs typeface="Calibri"/>
                <a:sym typeface="Calibri"/>
              </a:rPr>
              <a:t> </a:t>
            </a:r>
          </a:p>
        </p:txBody>
      </p:sp>
      <p:pic>
        <p:nvPicPr>
          <p:cNvPr descr="20150915_125035.jpg" id="170" name="Shape 170"/>
          <p:cNvPicPr preferRelativeResize="0"/>
          <p:nvPr/>
        </p:nvPicPr>
        <p:blipFill>
          <a:blip r:embed="rId4">
            <a:alphaModFix/>
          </a:blip>
          <a:stretch>
            <a:fillRect/>
          </a:stretch>
        </p:blipFill>
        <p:spPr>
          <a:xfrm>
            <a:off x="2726600" y="1934395"/>
            <a:ext cx="3665549" cy="2061808"/>
          </a:xfrm>
          <a:prstGeom prst="rect">
            <a:avLst/>
          </a:prstGeom>
          <a:noFill/>
          <a:ln>
            <a:noFill/>
          </a:ln>
        </p:spPr>
      </p:pic>
      <p:pic>
        <p:nvPicPr>
          <p:cNvPr descr="150929-000.JPG" id="171" name="Shape 171"/>
          <p:cNvPicPr preferRelativeResize="0"/>
          <p:nvPr/>
        </p:nvPicPr>
        <p:blipFill>
          <a:blip r:embed="rId5">
            <a:alphaModFix/>
          </a:blip>
          <a:stretch>
            <a:fillRect/>
          </a:stretch>
        </p:blipFill>
        <p:spPr>
          <a:xfrm>
            <a:off x="6393100" y="2949897"/>
            <a:ext cx="3195075" cy="2400324"/>
          </a:xfrm>
          <a:prstGeom prst="rect">
            <a:avLst/>
          </a:prstGeom>
          <a:noFill/>
          <a:ln>
            <a:noFill/>
          </a:ln>
        </p:spPr>
      </p:pic>
      <p:sp>
        <p:nvSpPr>
          <p:cNvPr id="172" name="Shape 172"/>
          <p:cNvSpPr txBox="1"/>
          <p:nvPr>
            <p:ph type="title"/>
          </p:nvPr>
        </p:nvSpPr>
        <p:spPr>
          <a:xfrm>
            <a:off x="2056425" y="672475"/>
            <a:ext cx="7610399" cy="865500"/>
          </a:xfrm>
          <a:prstGeom prst="rect">
            <a:avLst/>
          </a:prstGeom>
        </p:spPr>
        <p:txBody>
          <a:bodyPr anchorCtr="0" anchor="t" bIns="112750" lIns="112750" rIns="112750" tIns="112750">
            <a:noAutofit/>
          </a:bodyPr>
          <a:lstStyle/>
          <a:p>
            <a:pPr lvl="0" rtl="0">
              <a:spcBef>
                <a:spcPts val="0"/>
              </a:spcBef>
              <a:buNone/>
            </a:pPr>
            <a:r>
              <a:rPr lang="es-419" sz="3000"/>
              <a:t>       Movilidad Estudiantil</a:t>
            </a:r>
          </a:p>
          <a:p>
            <a:pPr lvl="0" rtl="0">
              <a:spcBef>
                <a:spcPts val="0"/>
              </a:spcBef>
              <a:buNone/>
            </a:pPr>
            <a:r>
              <a:t/>
            </a:r>
            <a:endParaRPr sz="3000"/>
          </a:p>
          <a:p>
            <a:pPr lvl="0" rtl="0">
              <a:spcBef>
                <a:spcPts val="0"/>
              </a:spcBef>
              <a:buNone/>
            </a:pPr>
            <a:r>
              <a:t/>
            </a:r>
            <a:endParaRPr sz="3000"/>
          </a:p>
        </p:txBody>
      </p:sp>
      <p:pic>
        <p:nvPicPr>
          <p:cNvPr descr="20150928_101646.jpg" id="173" name="Shape 173"/>
          <p:cNvPicPr preferRelativeResize="0"/>
          <p:nvPr/>
        </p:nvPicPr>
        <p:blipFill>
          <a:blip r:embed="rId6">
            <a:alphaModFix/>
          </a:blip>
          <a:stretch>
            <a:fillRect/>
          </a:stretch>
        </p:blipFill>
        <p:spPr>
          <a:xfrm>
            <a:off x="200400" y="4579903"/>
            <a:ext cx="2843399" cy="2132522"/>
          </a:xfrm>
          <a:prstGeom prst="rect">
            <a:avLst/>
          </a:prstGeom>
          <a:noFill/>
          <a:ln>
            <a:noFill/>
          </a:ln>
        </p:spPr>
      </p:pic>
      <p:pic>
        <p:nvPicPr>
          <p:cNvPr descr="20150929_110958.jpg" id="174" name="Shape 174"/>
          <p:cNvPicPr preferRelativeResize="0"/>
          <p:nvPr/>
        </p:nvPicPr>
        <p:blipFill>
          <a:blip r:embed="rId7">
            <a:alphaModFix/>
          </a:blip>
          <a:stretch>
            <a:fillRect/>
          </a:stretch>
        </p:blipFill>
        <p:spPr>
          <a:xfrm>
            <a:off x="6393175" y="5191425"/>
            <a:ext cx="3195000" cy="2396250"/>
          </a:xfrm>
          <a:prstGeom prst="rect">
            <a:avLst/>
          </a:prstGeom>
          <a:noFill/>
          <a:ln>
            <a:noFill/>
          </a:ln>
        </p:spPr>
      </p:pic>
      <p:pic>
        <p:nvPicPr>
          <p:cNvPr descr="20150915_125435.jpg" id="175" name="Shape 175"/>
          <p:cNvPicPr preferRelativeResize="0"/>
          <p:nvPr/>
        </p:nvPicPr>
        <p:blipFill>
          <a:blip r:embed="rId8">
            <a:alphaModFix/>
          </a:blip>
          <a:stretch>
            <a:fillRect/>
          </a:stretch>
        </p:blipFill>
        <p:spPr>
          <a:xfrm>
            <a:off x="6393100" y="1605649"/>
            <a:ext cx="3195065" cy="1797224"/>
          </a:xfrm>
          <a:prstGeom prst="rect">
            <a:avLst/>
          </a:prstGeom>
          <a:noFill/>
          <a:ln>
            <a:noFill/>
          </a:ln>
        </p:spPr>
      </p:pic>
      <p:sp>
        <p:nvSpPr>
          <p:cNvPr id="176" name="Shape 176"/>
          <p:cNvSpPr txBox="1"/>
          <p:nvPr/>
        </p:nvSpPr>
        <p:spPr>
          <a:xfrm>
            <a:off x="3120950" y="4207076"/>
            <a:ext cx="3195000" cy="699299"/>
          </a:xfrm>
          <a:prstGeom prst="rect">
            <a:avLst/>
          </a:prstGeom>
          <a:noFill/>
          <a:ln>
            <a:noFill/>
          </a:ln>
        </p:spPr>
        <p:txBody>
          <a:bodyPr anchorCtr="0" anchor="t" bIns="91425" lIns="91425" rIns="91425" tIns="91425">
            <a:noAutofit/>
          </a:bodyPr>
          <a:lstStyle/>
          <a:p>
            <a:pPr lvl="0">
              <a:spcBef>
                <a:spcPts val="0"/>
              </a:spcBef>
              <a:buNone/>
            </a:pPr>
            <a:r>
              <a:rPr lang="es-419" sz="2400">
                <a:latin typeface="Calibri"/>
                <a:ea typeface="Calibri"/>
                <a:cs typeface="Calibri"/>
                <a:sym typeface="Calibri"/>
              </a:rPr>
              <a:t>Ponencias y a</a:t>
            </a:r>
            <a:r>
              <a:rPr lang="es-419" sz="2400">
                <a:latin typeface="Calibri"/>
                <a:ea typeface="Calibri"/>
                <a:cs typeface="Calibri"/>
                <a:sym typeface="Calibri"/>
              </a:rPr>
              <a:t>sistencia</a:t>
            </a:r>
          </a:p>
        </p:txBody>
      </p:sp>
      <p:pic>
        <p:nvPicPr>
          <p:cNvPr descr="20150930_123321.jpg" id="177" name="Shape 177"/>
          <p:cNvPicPr preferRelativeResize="0"/>
          <p:nvPr/>
        </p:nvPicPr>
        <p:blipFill>
          <a:blip r:embed="rId9">
            <a:alphaModFix/>
          </a:blip>
          <a:stretch>
            <a:fillRect/>
          </a:stretch>
        </p:blipFill>
        <p:spPr>
          <a:xfrm>
            <a:off x="207575" y="2515125"/>
            <a:ext cx="2843399" cy="21325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1" name="Shape 181"/>
        <p:cNvGrpSpPr/>
        <p:nvPr/>
      </p:nvGrpSpPr>
      <p:grpSpPr>
        <a:xfrm>
          <a:off x="0" y="0"/>
          <a:ext cx="0" cy="0"/>
          <a:chOff x="0" y="0"/>
          <a:chExt cx="0" cy="0"/>
        </a:xfrm>
      </p:grpSpPr>
      <p:sp>
        <p:nvSpPr>
          <p:cNvPr id="182" name="Shape 182"/>
          <p:cNvSpPr txBox="1"/>
          <p:nvPr>
            <p:ph idx="1" type="body"/>
          </p:nvPr>
        </p:nvSpPr>
        <p:spPr>
          <a:xfrm>
            <a:off x="341151" y="1360517"/>
            <a:ext cx="9325799" cy="5162700"/>
          </a:xfrm>
          <a:prstGeom prst="rect">
            <a:avLst/>
          </a:prstGeom>
        </p:spPr>
        <p:txBody>
          <a:bodyPr anchorCtr="0" anchor="t" bIns="112750" lIns="112750" rIns="112750" tIns="112750">
            <a:noAutofit/>
          </a:bodyPr>
          <a:lstStyle/>
          <a:p>
            <a:pPr lvl="0" rtl="0" algn="just">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317500" lvl="0" marL="457200" rtl="0" algn="just">
              <a:lnSpc>
                <a:spcPct val="100000"/>
              </a:lnSpc>
              <a:spcBef>
                <a:spcPts val="0"/>
              </a:spcBef>
              <a:spcAft>
                <a:spcPts val="0"/>
              </a:spcAft>
              <a:buClr>
                <a:schemeClr val="dk1"/>
              </a:buClr>
              <a:buSzPct val="58333"/>
              <a:buFont typeface="Calibri"/>
              <a:buChar char="➢"/>
            </a:pPr>
            <a:r>
              <a:rPr lang="es-419" sz="2400">
                <a:solidFill>
                  <a:schemeClr val="dk1"/>
                </a:solidFill>
                <a:latin typeface="Calibri"/>
                <a:ea typeface="Calibri"/>
                <a:cs typeface="Calibri"/>
                <a:sym typeface="Calibri"/>
              </a:rPr>
              <a:t>Universidad de Guadalajara</a:t>
            </a:r>
          </a:p>
        </p:txBody>
      </p:sp>
      <p:sp>
        <p:nvSpPr>
          <p:cNvPr id="183" name="Shape 183"/>
          <p:cNvSpPr txBox="1"/>
          <p:nvPr>
            <p:ph type="title"/>
          </p:nvPr>
        </p:nvSpPr>
        <p:spPr>
          <a:xfrm>
            <a:off x="2056425" y="672475"/>
            <a:ext cx="7610399" cy="865500"/>
          </a:xfrm>
          <a:prstGeom prst="rect">
            <a:avLst/>
          </a:prstGeom>
        </p:spPr>
        <p:txBody>
          <a:bodyPr anchorCtr="0" anchor="t" bIns="112750" lIns="112750" rIns="112750" tIns="112750">
            <a:noAutofit/>
          </a:bodyPr>
          <a:lstStyle/>
          <a:p>
            <a:pPr lvl="0" rtl="0">
              <a:spcBef>
                <a:spcPts val="0"/>
              </a:spcBef>
              <a:buNone/>
            </a:pPr>
            <a:r>
              <a:rPr lang="es-419" sz="3000"/>
              <a:t>Movilidad Estudiantil</a:t>
            </a:r>
          </a:p>
          <a:p>
            <a:pPr lvl="0" rtl="0">
              <a:spcBef>
                <a:spcPts val="0"/>
              </a:spcBef>
              <a:buNone/>
            </a:pPr>
            <a:r>
              <a:t/>
            </a:r>
            <a:endParaRPr sz="3000"/>
          </a:p>
          <a:p>
            <a:pPr lvl="0" rtl="0">
              <a:spcBef>
                <a:spcPts val="0"/>
              </a:spcBef>
              <a:buNone/>
            </a:pPr>
            <a:r>
              <a:t/>
            </a:r>
            <a:endParaRPr sz="3000"/>
          </a:p>
          <a:p>
            <a:pPr lvl="0" rtl="0">
              <a:spcBef>
                <a:spcPts val="0"/>
              </a:spcBef>
              <a:buNone/>
            </a:pPr>
            <a:r>
              <a:t/>
            </a:r>
            <a:endParaRPr sz="3000"/>
          </a:p>
        </p:txBody>
      </p:sp>
      <p:pic>
        <p:nvPicPr>
          <p:cNvPr descr="IMG_7018.JPG" id="184" name="Shape 184"/>
          <p:cNvPicPr preferRelativeResize="0"/>
          <p:nvPr/>
        </p:nvPicPr>
        <p:blipFill rotWithShape="1">
          <a:blip r:embed="rId3">
            <a:alphaModFix/>
          </a:blip>
          <a:srcRect b="0" l="0" r="0" t="43297"/>
          <a:stretch/>
        </p:blipFill>
        <p:spPr>
          <a:xfrm>
            <a:off x="5096350" y="5216475"/>
            <a:ext cx="4753299" cy="1691296"/>
          </a:xfrm>
          <a:prstGeom prst="rect">
            <a:avLst/>
          </a:prstGeom>
          <a:noFill/>
          <a:ln>
            <a:noFill/>
          </a:ln>
        </p:spPr>
      </p:pic>
      <p:pic>
        <p:nvPicPr>
          <p:cNvPr descr="IMG_7006.JPG" id="185" name="Shape 185"/>
          <p:cNvPicPr preferRelativeResize="0"/>
          <p:nvPr/>
        </p:nvPicPr>
        <p:blipFill>
          <a:blip r:embed="rId4">
            <a:alphaModFix/>
          </a:blip>
          <a:stretch>
            <a:fillRect/>
          </a:stretch>
        </p:blipFill>
        <p:spPr>
          <a:xfrm>
            <a:off x="5075475" y="2090012"/>
            <a:ext cx="4753299" cy="2982774"/>
          </a:xfrm>
          <a:prstGeom prst="rect">
            <a:avLst/>
          </a:prstGeom>
          <a:noFill/>
          <a:ln>
            <a:noFill/>
          </a:ln>
        </p:spPr>
      </p:pic>
      <p:pic>
        <p:nvPicPr>
          <p:cNvPr descr="IMG_6952.JPG" id="186" name="Shape 186"/>
          <p:cNvPicPr preferRelativeResize="0"/>
          <p:nvPr/>
        </p:nvPicPr>
        <p:blipFill rotWithShape="1">
          <a:blip r:embed="rId5">
            <a:alphaModFix/>
          </a:blip>
          <a:srcRect b="0" l="0" r="0" t="39301"/>
          <a:stretch/>
        </p:blipFill>
        <p:spPr>
          <a:xfrm>
            <a:off x="284725" y="2519976"/>
            <a:ext cx="4658273" cy="1774276"/>
          </a:xfrm>
          <a:prstGeom prst="rect">
            <a:avLst/>
          </a:prstGeom>
          <a:noFill/>
          <a:ln>
            <a:noFill/>
          </a:ln>
        </p:spPr>
      </p:pic>
      <p:pic>
        <p:nvPicPr>
          <p:cNvPr descr="IMG_7042.JPG" id="187" name="Shape 187"/>
          <p:cNvPicPr preferRelativeResize="0"/>
          <p:nvPr/>
        </p:nvPicPr>
        <p:blipFill rotWithShape="1">
          <a:blip r:embed="rId6">
            <a:alphaModFix/>
          </a:blip>
          <a:srcRect b="0" l="0" r="0" t="30704"/>
          <a:stretch/>
        </p:blipFill>
        <p:spPr>
          <a:xfrm>
            <a:off x="284724" y="4487127"/>
            <a:ext cx="4658276" cy="2025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1" name="Shape 191"/>
        <p:cNvGrpSpPr/>
        <p:nvPr/>
      </p:nvGrpSpPr>
      <p:grpSpPr>
        <a:xfrm>
          <a:off x="0" y="0"/>
          <a:ext cx="0" cy="0"/>
          <a:chOff x="0" y="0"/>
          <a:chExt cx="0" cy="0"/>
        </a:xfrm>
      </p:grpSpPr>
      <p:sp>
        <p:nvSpPr>
          <p:cNvPr id="192" name="Shape 192"/>
          <p:cNvSpPr txBox="1"/>
          <p:nvPr>
            <p:ph idx="1" type="body"/>
          </p:nvPr>
        </p:nvSpPr>
        <p:spPr>
          <a:xfrm>
            <a:off x="341151" y="1512917"/>
            <a:ext cx="9325799" cy="5162700"/>
          </a:xfrm>
          <a:prstGeom prst="rect">
            <a:avLst/>
          </a:prstGeom>
        </p:spPr>
        <p:txBody>
          <a:bodyPr anchorCtr="0" anchor="t" bIns="112750" lIns="112750" rIns="112750" tIns="112750">
            <a:noAutofit/>
          </a:bodyPr>
          <a:lstStyle/>
          <a:p>
            <a:pPr indent="-317500" lvl="0" marL="457200" rtl="0" algn="just">
              <a:lnSpc>
                <a:spcPct val="100000"/>
              </a:lnSpc>
              <a:spcBef>
                <a:spcPts val="0"/>
              </a:spcBef>
              <a:spcAft>
                <a:spcPts val="0"/>
              </a:spcAft>
              <a:buClr>
                <a:schemeClr val="dk1"/>
              </a:buClr>
              <a:buSzPct val="58333"/>
              <a:buFont typeface="Calibri"/>
              <a:buChar char="➢"/>
            </a:pPr>
            <a:r>
              <a:rPr lang="es-419" sz="2400">
                <a:solidFill>
                  <a:schemeClr val="dk1"/>
                </a:solidFill>
                <a:latin typeface="Calibri"/>
                <a:ea typeface="Calibri"/>
                <a:cs typeface="Calibri"/>
                <a:sym typeface="Calibri"/>
              </a:rPr>
              <a:t>Universidad de Aguascalientes</a:t>
            </a:r>
          </a:p>
        </p:txBody>
      </p:sp>
      <p:sp>
        <p:nvSpPr>
          <p:cNvPr id="193" name="Shape 193"/>
          <p:cNvSpPr txBox="1"/>
          <p:nvPr>
            <p:ph type="title"/>
          </p:nvPr>
        </p:nvSpPr>
        <p:spPr>
          <a:xfrm>
            <a:off x="2056425" y="672475"/>
            <a:ext cx="7610399" cy="865500"/>
          </a:xfrm>
          <a:prstGeom prst="rect">
            <a:avLst/>
          </a:prstGeom>
        </p:spPr>
        <p:txBody>
          <a:bodyPr anchorCtr="0" anchor="t" bIns="112750" lIns="112750" rIns="112750" tIns="112750">
            <a:noAutofit/>
          </a:bodyPr>
          <a:lstStyle/>
          <a:p>
            <a:pPr lvl="0" rtl="0">
              <a:spcBef>
                <a:spcPts val="0"/>
              </a:spcBef>
              <a:buNone/>
            </a:pPr>
            <a:r>
              <a:rPr lang="es-419" sz="3000"/>
              <a:t>Movilidad Estudiantil</a:t>
            </a:r>
          </a:p>
          <a:p>
            <a:pPr lvl="0" rtl="0">
              <a:spcBef>
                <a:spcPts val="0"/>
              </a:spcBef>
              <a:buNone/>
            </a:pPr>
            <a:r>
              <a:t/>
            </a:r>
            <a:endParaRPr sz="3000"/>
          </a:p>
          <a:p>
            <a:pPr lvl="0" rtl="0">
              <a:spcBef>
                <a:spcPts val="0"/>
              </a:spcBef>
              <a:buNone/>
            </a:pPr>
            <a:r>
              <a:t/>
            </a:r>
            <a:endParaRPr sz="3000"/>
          </a:p>
        </p:txBody>
      </p:sp>
      <p:pic>
        <p:nvPicPr>
          <p:cNvPr descr="Collage, Aguascalientes.jpg" id="194" name="Shape 194"/>
          <p:cNvPicPr preferRelativeResize="0"/>
          <p:nvPr/>
        </p:nvPicPr>
        <p:blipFill>
          <a:blip r:embed="rId3">
            <a:alphaModFix/>
          </a:blip>
          <a:stretch>
            <a:fillRect/>
          </a:stretch>
        </p:blipFill>
        <p:spPr>
          <a:xfrm>
            <a:off x="1340250" y="2059650"/>
            <a:ext cx="7327500" cy="5495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 name="Shape 198"/>
        <p:cNvGrpSpPr/>
        <p:nvPr/>
      </p:nvGrpSpPr>
      <p:grpSpPr>
        <a:xfrm>
          <a:off x="0" y="0"/>
          <a:ext cx="0" cy="0"/>
          <a:chOff x="0" y="0"/>
          <a:chExt cx="0" cy="0"/>
        </a:xfrm>
      </p:grpSpPr>
      <p:sp>
        <p:nvSpPr>
          <p:cNvPr id="199" name="Shape 199"/>
          <p:cNvSpPr txBox="1"/>
          <p:nvPr>
            <p:ph idx="1" type="body"/>
          </p:nvPr>
        </p:nvSpPr>
        <p:spPr>
          <a:xfrm>
            <a:off x="289126" y="1537967"/>
            <a:ext cx="9325799" cy="5162700"/>
          </a:xfrm>
          <a:prstGeom prst="rect">
            <a:avLst/>
          </a:prstGeom>
        </p:spPr>
        <p:txBody>
          <a:bodyPr anchorCtr="0" anchor="t" bIns="112750" lIns="112750" rIns="112750" tIns="112750">
            <a:noAutofit/>
          </a:bodyPr>
          <a:lstStyle/>
          <a:p>
            <a:pPr indent="-317500" lvl="0" marL="457200" rtl="0" algn="just">
              <a:lnSpc>
                <a:spcPct val="100000"/>
              </a:lnSpc>
              <a:spcBef>
                <a:spcPts val="0"/>
              </a:spcBef>
              <a:spcAft>
                <a:spcPts val="0"/>
              </a:spcAft>
              <a:buClr>
                <a:schemeClr val="dk1"/>
              </a:buClr>
              <a:buSzPct val="58333"/>
              <a:buFont typeface="Calibri"/>
              <a:buChar char="➢"/>
            </a:pPr>
            <a:r>
              <a:rPr lang="es-419" sz="2400">
                <a:solidFill>
                  <a:schemeClr val="dk1"/>
                </a:solidFill>
                <a:latin typeface="Calibri"/>
                <a:ea typeface="Calibri"/>
                <a:cs typeface="Calibri"/>
                <a:sym typeface="Calibri"/>
              </a:rPr>
              <a:t>Universidad Autónoma de Yucatán</a:t>
            </a:r>
          </a:p>
        </p:txBody>
      </p:sp>
      <p:sp>
        <p:nvSpPr>
          <p:cNvPr id="200" name="Shape 200"/>
          <p:cNvSpPr txBox="1"/>
          <p:nvPr>
            <p:ph type="title"/>
          </p:nvPr>
        </p:nvSpPr>
        <p:spPr>
          <a:xfrm>
            <a:off x="2056425" y="672475"/>
            <a:ext cx="7610399" cy="865500"/>
          </a:xfrm>
          <a:prstGeom prst="rect">
            <a:avLst/>
          </a:prstGeom>
        </p:spPr>
        <p:txBody>
          <a:bodyPr anchorCtr="0" anchor="t" bIns="112750" lIns="112750" rIns="112750" tIns="112750">
            <a:noAutofit/>
          </a:bodyPr>
          <a:lstStyle/>
          <a:p>
            <a:pPr lvl="0" rtl="0">
              <a:spcBef>
                <a:spcPts val="0"/>
              </a:spcBef>
              <a:buNone/>
            </a:pPr>
            <a:r>
              <a:rPr lang="es-419" sz="3000"/>
              <a:t>Movilidad Estudiantil</a:t>
            </a:r>
          </a:p>
          <a:p>
            <a:pPr lvl="0" rtl="0">
              <a:spcBef>
                <a:spcPts val="0"/>
              </a:spcBef>
              <a:buNone/>
            </a:pPr>
            <a:r>
              <a:t/>
            </a:r>
            <a:endParaRPr sz="3000"/>
          </a:p>
          <a:p>
            <a:pPr lvl="0" rtl="0">
              <a:spcBef>
                <a:spcPts val="0"/>
              </a:spcBef>
              <a:buNone/>
            </a:pPr>
            <a:r>
              <a:t/>
            </a:r>
            <a:endParaRPr sz="3000"/>
          </a:p>
        </p:txBody>
      </p:sp>
      <p:pic>
        <p:nvPicPr>
          <p:cNvPr descr="Yucatan-001.jpg" id="201" name="Shape 201"/>
          <p:cNvPicPr preferRelativeResize="0"/>
          <p:nvPr/>
        </p:nvPicPr>
        <p:blipFill>
          <a:blip r:embed="rId3">
            <a:alphaModFix/>
          </a:blip>
          <a:stretch>
            <a:fillRect/>
          </a:stretch>
        </p:blipFill>
        <p:spPr>
          <a:xfrm>
            <a:off x="190675" y="2858289"/>
            <a:ext cx="5558024" cy="3126399"/>
          </a:xfrm>
          <a:prstGeom prst="rect">
            <a:avLst/>
          </a:prstGeom>
          <a:noFill/>
          <a:ln>
            <a:noFill/>
          </a:ln>
        </p:spPr>
      </p:pic>
      <p:pic>
        <p:nvPicPr>
          <p:cNvPr descr="Yucatan-003.jpg" id="202" name="Shape 202"/>
          <p:cNvPicPr preferRelativeResize="0"/>
          <p:nvPr/>
        </p:nvPicPr>
        <p:blipFill>
          <a:blip r:embed="rId4">
            <a:alphaModFix/>
          </a:blip>
          <a:stretch>
            <a:fillRect/>
          </a:stretch>
        </p:blipFill>
        <p:spPr>
          <a:xfrm>
            <a:off x="5816075" y="2025121"/>
            <a:ext cx="3798850" cy="2136853"/>
          </a:xfrm>
          <a:prstGeom prst="rect">
            <a:avLst/>
          </a:prstGeom>
          <a:noFill/>
          <a:ln>
            <a:noFill/>
          </a:ln>
        </p:spPr>
      </p:pic>
      <p:pic>
        <p:nvPicPr>
          <p:cNvPr descr="Yucatan-006.jpg" id="203" name="Shape 203"/>
          <p:cNvPicPr preferRelativeResize="0"/>
          <p:nvPr/>
        </p:nvPicPr>
        <p:blipFill>
          <a:blip r:embed="rId5">
            <a:alphaModFix/>
          </a:blip>
          <a:stretch>
            <a:fillRect/>
          </a:stretch>
        </p:blipFill>
        <p:spPr>
          <a:xfrm>
            <a:off x="5816062" y="4657532"/>
            <a:ext cx="3798873" cy="213686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7" name="Shape 207"/>
        <p:cNvGrpSpPr/>
        <p:nvPr/>
      </p:nvGrpSpPr>
      <p:grpSpPr>
        <a:xfrm>
          <a:off x="0" y="0"/>
          <a:ext cx="0" cy="0"/>
          <a:chOff x="0" y="0"/>
          <a:chExt cx="0" cy="0"/>
        </a:xfrm>
      </p:grpSpPr>
      <p:sp>
        <p:nvSpPr>
          <p:cNvPr id="208" name="Shape 208"/>
          <p:cNvSpPr txBox="1"/>
          <p:nvPr>
            <p:ph idx="1" type="body"/>
          </p:nvPr>
        </p:nvSpPr>
        <p:spPr>
          <a:xfrm>
            <a:off x="264951" y="1512925"/>
            <a:ext cx="4648800" cy="5162700"/>
          </a:xfrm>
          <a:prstGeom prst="rect">
            <a:avLst/>
          </a:prstGeom>
        </p:spPr>
        <p:txBody>
          <a:bodyPr anchorCtr="0" anchor="t" bIns="112750" lIns="112750" rIns="112750" tIns="112750">
            <a:noAutofit/>
          </a:bodyPr>
          <a:lstStyle/>
          <a:p>
            <a:pPr indent="-69850" lvl="0" marL="0" rtl="0" algn="ctr">
              <a:lnSpc>
                <a:spcPct val="110000"/>
              </a:lnSpc>
              <a:spcBef>
                <a:spcPts val="0"/>
              </a:spcBef>
              <a:spcAft>
                <a:spcPts val="0"/>
              </a:spcAft>
              <a:buClr>
                <a:schemeClr val="dk1"/>
              </a:buClr>
              <a:buSzPct val="52380"/>
              <a:buFont typeface="Arial"/>
              <a:buNone/>
            </a:pPr>
            <a:r>
              <a:rPr b="1" lang="es-419" sz="2100">
                <a:solidFill>
                  <a:schemeClr val="dk1"/>
                </a:solidFill>
                <a:latin typeface="Calibri"/>
                <a:ea typeface="Calibri"/>
                <a:cs typeface="Calibri"/>
                <a:sym typeface="Calibri"/>
              </a:rPr>
              <a:t>Departamento de Trabajo Social </a:t>
            </a:r>
          </a:p>
          <a:p>
            <a:pPr indent="-69850" lvl="0" marL="0" rtl="0" algn="just">
              <a:lnSpc>
                <a:spcPct val="110000"/>
              </a:lnSpc>
              <a:spcBef>
                <a:spcPts val="0"/>
              </a:spcBef>
              <a:spcAft>
                <a:spcPts val="0"/>
              </a:spcAft>
              <a:buClr>
                <a:schemeClr val="dk1"/>
              </a:buClr>
              <a:buSzPct val="100000"/>
              <a:buFont typeface="Arial"/>
              <a:buNone/>
            </a:pPr>
            <a:r>
              <a:t/>
            </a:r>
            <a:endParaRPr sz="1100">
              <a:solidFill>
                <a:schemeClr val="dk1"/>
              </a:solidFill>
              <a:latin typeface="Calibri"/>
              <a:ea typeface="Calibri"/>
              <a:cs typeface="Calibri"/>
              <a:sym typeface="Calibri"/>
            </a:endParaRPr>
          </a:p>
          <a:p>
            <a:pPr indent="-69850" lvl="0" marL="0" algn="just">
              <a:lnSpc>
                <a:spcPct val="110000"/>
              </a:lnSpc>
              <a:spcBef>
                <a:spcPts val="0"/>
              </a:spcBef>
              <a:spcAft>
                <a:spcPts val="0"/>
              </a:spcAft>
              <a:buClr>
                <a:schemeClr val="dk1"/>
              </a:buClr>
              <a:buSzPct val="52380"/>
              <a:buFont typeface="Arial"/>
              <a:buNone/>
            </a:pPr>
            <a:r>
              <a:rPr lang="es-419" sz="2100">
                <a:solidFill>
                  <a:schemeClr val="dk1"/>
                </a:solidFill>
                <a:latin typeface="Calibri"/>
                <a:ea typeface="Calibri"/>
                <a:cs typeface="Calibri"/>
                <a:sym typeface="Calibri"/>
              </a:rPr>
              <a:t>Identifica áreas de oportunidad del alumnado de 1° y 3° semestre; implementaron 13 cursos-talleres sobre estrategias de aprendizaje, Trabajo Social de Caso, Grupo y Desarrollo Comunitario.</a:t>
            </a:r>
          </a:p>
        </p:txBody>
      </p:sp>
      <p:pic>
        <p:nvPicPr>
          <p:cNvPr descr="IMG_0605.JPG" id="209" name="Shape 209"/>
          <p:cNvPicPr preferRelativeResize="0"/>
          <p:nvPr/>
        </p:nvPicPr>
        <p:blipFill>
          <a:blip r:embed="rId3">
            <a:alphaModFix/>
          </a:blip>
          <a:stretch>
            <a:fillRect/>
          </a:stretch>
        </p:blipFill>
        <p:spPr>
          <a:xfrm>
            <a:off x="302000" y="4285044"/>
            <a:ext cx="4597049" cy="3068530"/>
          </a:xfrm>
          <a:prstGeom prst="rect">
            <a:avLst/>
          </a:prstGeom>
          <a:noFill/>
          <a:ln>
            <a:noFill/>
          </a:ln>
        </p:spPr>
      </p:pic>
      <p:pic>
        <p:nvPicPr>
          <p:cNvPr descr="20151016_130738.JPG" id="210" name="Shape 210"/>
          <p:cNvPicPr preferRelativeResize="0"/>
          <p:nvPr/>
        </p:nvPicPr>
        <p:blipFill>
          <a:blip r:embed="rId4">
            <a:alphaModFix/>
          </a:blip>
          <a:stretch>
            <a:fillRect/>
          </a:stretch>
        </p:blipFill>
        <p:spPr>
          <a:xfrm>
            <a:off x="5137250" y="1537975"/>
            <a:ext cx="4573500" cy="2572600"/>
          </a:xfrm>
          <a:prstGeom prst="rect">
            <a:avLst/>
          </a:prstGeom>
          <a:noFill/>
          <a:ln>
            <a:noFill/>
          </a:ln>
        </p:spPr>
      </p:pic>
      <p:pic>
        <p:nvPicPr>
          <p:cNvPr descr="IMG_3748.JPG" id="211" name="Shape 211"/>
          <p:cNvPicPr preferRelativeResize="0"/>
          <p:nvPr/>
        </p:nvPicPr>
        <p:blipFill>
          <a:blip r:embed="rId5">
            <a:alphaModFix/>
          </a:blip>
          <a:stretch>
            <a:fillRect/>
          </a:stretch>
        </p:blipFill>
        <p:spPr>
          <a:xfrm>
            <a:off x="5113700" y="4285044"/>
            <a:ext cx="4597049" cy="306853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 name="Shape 57"/>
        <p:cNvGrpSpPr/>
        <p:nvPr/>
      </p:nvGrpSpPr>
      <p:grpSpPr>
        <a:xfrm>
          <a:off x="0" y="0"/>
          <a:ext cx="0" cy="0"/>
          <a:chOff x="0" y="0"/>
          <a:chExt cx="0" cy="0"/>
        </a:xfrm>
      </p:grpSpPr>
      <p:sp>
        <p:nvSpPr>
          <p:cNvPr id="58" name="Shape 58"/>
          <p:cNvSpPr txBox="1"/>
          <p:nvPr>
            <p:ph idx="1" type="body"/>
          </p:nvPr>
        </p:nvSpPr>
        <p:spPr>
          <a:xfrm>
            <a:off x="341151" y="1741517"/>
            <a:ext cx="9325799" cy="5162700"/>
          </a:xfrm>
          <a:prstGeom prst="rect">
            <a:avLst/>
          </a:prstGeom>
        </p:spPr>
        <p:txBody>
          <a:bodyPr anchorCtr="0" anchor="t" bIns="112750" lIns="112750" rIns="112750" tIns="112750">
            <a:noAutofit/>
          </a:bodyPr>
          <a:lstStyle/>
          <a:p>
            <a:pPr lvl="0" rtl="0">
              <a:spcBef>
                <a:spcPts val="0"/>
              </a:spcBef>
              <a:buNone/>
            </a:pPr>
            <a:r>
              <a:rPr lang="es-419"/>
              <a:t>foto de alumnado TM  y  TV  </a:t>
            </a:r>
          </a:p>
          <a:p>
            <a:pPr lvl="0">
              <a:spcBef>
                <a:spcPts val="0"/>
              </a:spcBef>
              <a:buNone/>
            </a:pPr>
            <a:r>
              <a:t/>
            </a:r>
            <a:endParaRPr/>
          </a:p>
        </p:txBody>
      </p:sp>
      <p:pic>
        <p:nvPicPr>
          <p:cNvPr descr="IMG_3127.JPG" id="59" name="Shape 59"/>
          <p:cNvPicPr preferRelativeResize="0"/>
          <p:nvPr/>
        </p:nvPicPr>
        <p:blipFill>
          <a:blip r:embed="rId3">
            <a:alphaModFix/>
          </a:blip>
          <a:stretch>
            <a:fillRect/>
          </a:stretch>
        </p:blipFill>
        <p:spPr>
          <a:xfrm>
            <a:off x="4859652" y="4210075"/>
            <a:ext cx="5002648" cy="3402275"/>
          </a:xfrm>
          <a:prstGeom prst="rect">
            <a:avLst/>
          </a:prstGeom>
          <a:noFill/>
          <a:ln>
            <a:noFill/>
          </a:ln>
        </p:spPr>
      </p:pic>
      <p:pic>
        <p:nvPicPr>
          <p:cNvPr descr="M1.JPG" id="60" name="Shape 60"/>
          <p:cNvPicPr preferRelativeResize="0"/>
          <p:nvPr/>
        </p:nvPicPr>
        <p:blipFill>
          <a:blip r:embed="rId4">
            <a:alphaModFix/>
          </a:blip>
          <a:stretch>
            <a:fillRect/>
          </a:stretch>
        </p:blipFill>
        <p:spPr>
          <a:xfrm>
            <a:off x="175850" y="1333425"/>
            <a:ext cx="5874124" cy="3921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5" name="Shape 215"/>
        <p:cNvGrpSpPr/>
        <p:nvPr/>
      </p:nvGrpSpPr>
      <p:grpSpPr>
        <a:xfrm>
          <a:off x="0" y="0"/>
          <a:ext cx="0" cy="0"/>
          <a:chOff x="0" y="0"/>
          <a:chExt cx="0" cy="0"/>
        </a:xfrm>
      </p:grpSpPr>
      <p:sp>
        <p:nvSpPr>
          <p:cNvPr id="216" name="Shape 216"/>
          <p:cNvSpPr txBox="1"/>
          <p:nvPr>
            <p:ph idx="1" type="body"/>
          </p:nvPr>
        </p:nvSpPr>
        <p:spPr>
          <a:xfrm>
            <a:off x="341150" y="1589125"/>
            <a:ext cx="9325799" cy="6072599"/>
          </a:xfrm>
          <a:prstGeom prst="rect">
            <a:avLst/>
          </a:prstGeom>
        </p:spPr>
        <p:txBody>
          <a:bodyPr anchorCtr="0" anchor="t" bIns="112750" lIns="112750" rIns="112750" tIns="112750">
            <a:noAutofit/>
          </a:bodyPr>
          <a:lstStyle/>
          <a:p>
            <a:pPr indent="-298450" lvl="0" marL="457200" rtl="0">
              <a:lnSpc>
                <a:spcPct val="100000"/>
              </a:lnSpc>
              <a:spcBef>
                <a:spcPts val="0"/>
              </a:spcBef>
              <a:spcAft>
                <a:spcPts val="0"/>
              </a:spcAft>
              <a:buClr>
                <a:schemeClr val="dk1"/>
              </a:buClr>
              <a:buSzPct val="45833"/>
              <a:buFont typeface="Arial"/>
              <a:buNone/>
            </a:pPr>
            <a:r>
              <a:rPr b="1" lang="es-419" sz="2400">
                <a:solidFill>
                  <a:schemeClr val="dk1"/>
                </a:solidFill>
                <a:latin typeface="Calibri"/>
                <a:ea typeface="Calibri"/>
                <a:cs typeface="Calibri"/>
                <a:sym typeface="Calibri"/>
              </a:rPr>
              <a:t>Becas</a:t>
            </a:r>
          </a:p>
          <a:p>
            <a:pPr indent="-298450" lvl="0" marL="457200" rtl="0">
              <a:lnSpc>
                <a:spcPct val="100000"/>
              </a:lnSpc>
              <a:spcBef>
                <a:spcPts val="0"/>
              </a:spcBef>
              <a:spcAft>
                <a:spcPts val="0"/>
              </a:spcAft>
              <a:buClr>
                <a:schemeClr val="dk1"/>
              </a:buClr>
              <a:buSzPct val="45833"/>
              <a:buFont typeface="Arial"/>
              <a:buNone/>
            </a:pPr>
            <a:r>
              <a:rPr lang="es-419" sz="2400">
                <a:solidFill>
                  <a:schemeClr val="dk1"/>
                </a:solidFill>
                <a:latin typeface="Calibri"/>
                <a:ea typeface="Calibri"/>
                <a:cs typeface="Calibri"/>
                <a:sym typeface="Calibri"/>
              </a:rPr>
              <a:t>2 Alimentos</a:t>
            </a:r>
          </a:p>
          <a:p>
            <a:pPr indent="-298450" lvl="0" marL="457200" rtl="0">
              <a:lnSpc>
                <a:spcPct val="100000"/>
              </a:lnSpc>
              <a:spcBef>
                <a:spcPts val="0"/>
              </a:spcBef>
              <a:spcAft>
                <a:spcPts val="0"/>
              </a:spcAft>
              <a:buClr>
                <a:schemeClr val="dk1"/>
              </a:buClr>
              <a:buSzPct val="45833"/>
              <a:buFont typeface="Arial"/>
              <a:buNone/>
            </a:pPr>
            <a:r>
              <a:rPr lang="es-419" sz="2400">
                <a:solidFill>
                  <a:schemeClr val="dk1"/>
                </a:solidFill>
                <a:latin typeface="Calibri"/>
                <a:ea typeface="Calibri"/>
                <a:cs typeface="Calibri"/>
                <a:sym typeface="Calibri"/>
              </a:rPr>
              <a:t>22 por Coca Cola</a:t>
            </a:r>
          </a:p>
          <a:p>
            <a:pPr indent="-298450" lvl="0" marL="457200" rtl="0">
              <a:lnSpc>
                <a:spcPct val="100000"/>
              </a:lnSpc>
              <a:spcBef>
                <a:spcPts val="0"/>
              </a:spcBef>
              <a:spcAft>
                <a:spcPts val="0"/>
              </a:spcAft>
              <a:buClr>
                <a:schemeClr val="dk1"/>
              </a:buClr>
              <a:buSzPct val="45833"/>
              <a:buFont typeface="Arial"/>
              <a:buNone/>
            </a:pPr>
            <a:r>
              <a:rPr lang="es-419" sz="2400">
                <a:solidFill>
                  <a:schemeClr val="dk1"/>
                </a:solidFill>
                <a:latin typeface="Calibri"/>
                <a:ea typeface="Calibri"/>
                <a:cs typeface="Calibri"/>
                <a:sym typeface="Calibri"/>
              </a:rPr>
              <a:t>22 por Coca Cola-U. de C.</a:t>
            </a:r>
          </a:p>
          <a:p>
            <a:pPr indent="-298450" lvl="0" marL="457200" rtl="0">
              <a:lnSpc>
                <a:spcPct val="100000"/>
              </a:lnSpc>
              <a:spcBef>
                <a:spcPts val="0"/>
              </a:spcBef>
              <a:spcAft>
                <a:spcPts val="0"/>
              </a:spcAft>
              <a:buClr>
                <a:schemeClr val="dk1"/>
              </a:buClr>
              <a:buSzPct val="45833"/>
              <a:buFont typeface="Arial"/>
              <a:buNone/>
            </a:pPr>
            <a:r>
              <a:rPr lang="es-419" sz="2400">
                <a:solidFill>
                  <a:schemeClr val="dk1"/>
                </a:solidFill>
                <a:latin typeface="Calibri"/>
                <a:ea typeface="Calibri"/>
                <a:cs typeface="Calibri"/>
                <a:sym typeface="Calibri"/>
              </a:rPr>
              <a:t>46 Aranceles de titulación, tasa  Cero </a:t>
            </a:r>
          </a:p>
          <a:p>
            <a:pPr indent="-298450" lvl="0" marL="457200" rtl="0">
              <a:lnSpc>
                <a:spcPct val="100000"/>
              </a:lnSpc>
              <a:spcBef>
                <a:spcPts val="0"/>
              </a:spcBef>
              <a:spcAft>
                <a:spcPts val="0"/>
              </a:spcAft>
              <a:buClr>
                <a:schemeClr val="dk1"/>
              </a:buClr>
              <a:buSzPct val="45833"/>
              <a:buFont typeface="Arial"/>
              <a:buNone/>
            </a:pPr>
            <a:r>
              <a:rPr lang="es-419" sz="2400">
                <a:solidFill>
                  <a:schemeClr val="dk1"/>
                </a:solidFill>
                <a:latin typeface="Calibri"/>
                <a:ea typeface="Calibri"/>
                <a:cs typeface="Calibri"/>
                <a:sym typeface="Calibri"/>
              </a:rPr>
              <a:t>9 Excelencia Académica</a:t>
            </a:r>
          </a:p>
          <a:p>
            <a:pPr indent="-298450" lvl="0" marL="457200" rtl="0">
              <a:lnSpc>
                <a:spcPct val="100000"/>
              </a:lnSpc>
              <a:spcBef>
                <a:spcPts val="0"/>
              </a:spcBef>
              <a:spcAft>
                <a:spcPts val="0"/>
              </a:spcAft>
              <a:buClr>
                <a:schemeClr val="dk1"/>
              </a:buClr>
              <a:buSzPct val="45833"/>
              <a:buFont typeface="Arial"/>
              <a:buNone/>
            </a:pPr>
            <a:r>
              <a:rPr lang="es-419" sz="2400">
                <a:solidFill>
                  <a:schemeClr val="dk1"/>
                </a:solidFill>
                <a:latin typeface="Calibri"/>
                <a:ea typeface="Calibri"/>
                <a:cs typeface="Calibri"/>
                <a:sym typeface="Calibri"/>
              </a:rPr>
              <a:t>5 Universidad de Colima</a:t>
            </a:r>
          </a:p>
          <a:p>
            <a:pPr indent="-298450" lvl="0" marL="457200" rtl="0">
              <a:lnSpc>
                <a:spcPct val="100000"/>
              </a:lnSpc>
              <a:spcBef>
                <a:spcPts val="0"/>
              </a:spcBef>
              <a:spcAft>
                <a:spcPts val="0"/>
              </a:spcAft>
              <a:buClr>
                <a:schemeClr val="dk1"/>
              </a:buClr>
              <a:buSzPct val="45833"/>
              <a:buFont typeface="Arial"/>
              <a:buNone/>
            </a:pPr>
            <a:r>
              <a:rPr lang="es-419" sz="2400">
                <a:solidFill>
                  <a:schemeClr val="dk1"/>
                </a:solidFill>
                <a:latin typeface="Calibri"/>
                <a:ea typeface="Calibri"/>
                <a:cs typeface="Calibri"/>
                <a:sym typeface="Calibri"/>
              </a:rPr>
              <a:t>13 Transportes por parte de la FEC</a:t>
            </a:r>
          </a:p>
          <a:p>
            <a:pPr indent="-298450" lvl="0" marL="457200" rtl="0">
              <a:lnSpc>
                <a:spcPct val="100000"/>
              </a:lnSpc>
              <a:spcBef>
                <a:spcPts val="0"/>
              </a:spcBef>
              <a:spcAft>
                <a:spcPts val="0"/>
              </a:spcAft>
              <a:buClr>
                <a:schemeClr val="dk1"/>
              </a:buClr>
              <a:buSzPct val="45833"/>
              <a:buFont typeface="Arial"/>
              <a:buNone/>
            </a:pPr>
            <a:r>
              <a:rPr lang="es-419" sz="2400">
                <a:solidFill>
                  <a:schemeClr val="dk1"/>
                </a:solidFill>
                <a:latin typeface="Calibri"/>
                <a:ea typeface="Calibri"/>
                <a:cs typeface="Calibri"/>
                <a:sym typeface="Calibri"/>
              </a:rPr>
              <a:t>43 Gob del Estado “Becarte Melate”</a:t>
            </a:r>
          </a:p>
          <a:p>
            <a:pPr indent="-298450" lvl="0" marL="457200" rtl="0">
              <a:lnSpc>
                <a:spcPct val="100000"/>
              </a:lnSpc>
              <a:spcBef>
                <a:spcPts val="0"/>
              </a:spcBef>
              <a:spcAft>
                <a:spcPts val="0"/>
              </a:spcAft>
              <a:buClr>
                <a:schemeClr val="dk1"/>
              </a:buClr>
              <a:buSzPct val="45833"/>
              <a:buFont typeface="Arial"/>
              <a:buNone/>
            </a:pPr>
            <a:r>
              <a:rPr lang="es-419" sz="2400">
                <a:solidFill>
                  <a:schemeClr val="dk1"/>
                </a:solidFill>
                <a:latin typeface="Calibri"/>
                <a:ea typeface="Calibri"/>
                <a:cs typeface="Calibri"/>
                <a:sym typeface="Calibri"/>
              </a:rPr>
              <a:t>4 Apoyo a Madres Jefas de familia</a:t>
            </a:r>
          </a:p>
          <a:p>
            <a:pPr indent="-298450" lvl="0" marL="457200" rtl="0">
              <a:lnSpc>
                <a:spcPct val="100000"/>
              </a:lnSpc>
              <a:spcBef>
                <a:spcPts val="0"/>
              </a:spcBef>
              <a:spcAft>
                <a:spcPts val="0"/>
              </a:spcAft>
              <a:buClr>
                <a:schemeClr val="dk1"/>
              </a:buClr>
              <a:buSzPct val="45833"/>
              <a:buFont typeface="Arial"/>
              <a:buNone/>
            </a:pPr>
            <a:r>
              <a:rPr lang="es-419" sz="2400">
                <a:solidFill>
                  <a:schemeClr val="dk1"/>
                </a:solidFill>
                <a:latin typeface="Calibri"/>
                <a:ea typeface="Calibri"/>
                <a:cs typeface="Calibri"/>
                <a:sym typeface="Calibri"/>
              </a:rPr>
              <a:t>11 PERAJ  de la SEP</a:t>
            </a:r>
          </a:p>
          <a:p>
            <a:pPr indent="-298450" lvl="0" marL="457200" rtl="0">
              <a:lnSpc>
                <a:spcPct val="100000"/>
              </a:lnSpc>
              <a:spcBef>
                <a:spcPts val="0"/>
              </a:spcBef>
              <a:spcAft>
                <a:spcPts val="0"/>
              </a:spcAft>
              <a:buClr>
                <a:schemeClr val="dk1"/>
              </a:buClr>
              <a:buSzPct val="45833"/>
              <a:buFont typeface="Arial"/>
              <a:buNone/>
            </a:pPr>
            <a:r>
              <a:rPr lang="es-419" sz="2400">
                <a:solidFill>
                  <a:schemeClr val="dk1"/>
                </a:solidFill>
                <a:latin typeface="Calibri"/>
                <a:ea typeface="Calibri"/>
                <a:cs typeface="Calibri"/>
                <a:sym typeface="Calibri"/>
              </a:rPr>
              <a:t>12 Servicio Social</a:t>
            </a:r>
          </a:p>
          <a:p>
            <a:pPr indent="-298450" lvl="0" marL="457200" rtl="0">
              <a:lnSpc>
                <a:spcPct val="100000"/>
              </a:lnSpc>
              <a:spcBef>
                <a:spcPts val="0"/>
              </a:spcBef>
              <a:spcAft>
                <a:spcPts val="0"/>
              </a:spcAft>
              <a:buClr>
                <a:schemeClr val="dk1"/>
              </a:buClr>
              <a:buSzPct val="45833"/>
              <a:buFont typeface="Arial"/>
              <a:buNone/>
            </a:pPr>
            <a:r>
              <a:rPr lang="es-419" sz="2400">
                <a:solidFill>
                  <a:schemeClr val="dk1"/>
                </a:solidFill>
                <a:latin typeface="Calibri"/>
                <a:ea typeface="Calibri"/>
                <a:cs typeface="Calibri"/>
                <a:sym typeface="Calibri"/>
              </a:rPr>
              <a:t>180 Manutención</a:t>
            </a:r>
          </a:p>
          <a:p>
            <a:pPr indent="-298450" lvl="0" marL="457200" rtl="0">
              <a:lnSpc>
                <a:spcPct val="100000"/>
              </a:lnSpc>
              <a:spcBef>
                <a:spcPts val="0"/>
              </a:spcBef>
              <a:spcAft>
                <a:spcPts val="0"/>
              </a:spcAft>
              <a:buClr>
                <a:schemeClr val="dk1"/>
              </a:buClr>
              <a:buSzPct val="45833"/>
              <a:buFont typeface="Arial"/>
              <a:buNone/>
            </a:pPr>
            <a:r>
              <a:rPr lang="es-419" sz="2400">
                <a:solidFill>
                  <a:schemeClr val="dk1"/>
                </a:solidFill>
                <a:latin typeface="Calibri"/>
                <a:ea typeface="Calibri"/>
                <a:cs typeface="Calibri"/>
                <a:sym typeface="Calibri"/>
              </a:rPr>
              <a:t>4 Gobierno Federal</a:t>
            </a:r>
          </a:p>
          <a:p>
            <a:pPr indent="-298450" lvl="0" marL="457200" rtl="0">
              <a:lnSpc>
                <a:spcPct val="100000"/>
              </a:lnSpc>
              <a:spcBef>
                <a:spcPts val="0"/>
              </a:spcBef>
              <a:spcAft>
                <a:spcPts val="0"/>
              </a:spcAft>
              <a:buClr>
                <a:schemeClr val="dk1"/>
              </a:buClr>
              <a:buSzPct val="50000"/>
              <a:buFont typeface="Arial"/>
              <a:buNone/>
            </a:pPr>
            <a:r>
              <a:t/>
            </a:r>
            <a:endParaRPr/>
          </a:p>
        </p:txBody>
      </p:sp>
      <p:sp>
        <p:nvSpPr>
          <p:cNvPr id="217" name="Shape 217"/>
          <p:cNvSpPr txBox="1"/>
          <p:nvPr>
            <p:ph type="title"/>
          </p:nvPr>
        </p:nvSpPr>
        <p:spPr>
          <a:xfrm>
            <a:off x="2082115" y="20950"/>
            <a:ext cx="7610399" cy="865500"/>
          </a:xfrm>
          <a:prstGeom prst="rect">
            <a:avLst/>
          </a:prstGeom>
        </p:spPr>
        <p:txBody>
          <a:bodyPr anchorCtr="0" anchor="t" bIns="112750" lIns="112750" rIns="112750" tIns="112750">
            <a:noAutofit/>
          </a:bodyPr>
          <a:lstStyle/>
          <a:p>
            <a:pPr lvl="0" rtl="0">
              <a:spcBef>
                <a:spcPts val="0"/>
              </a:spcBef>
              <a:buNone/>
            </a:pPr>
            <a:r>
              <a:rPr b="1" lang="es-419"/>
              <a:t>Formación académica de calidad</a:t>
            </a:r>
          </a:p>
        </p:txBody>
      </p:sp>
      <p:pic>
        <p:nvPicPr>
          <p:cNvPr id="218" name="Shape 218"/>
          <p:cNvPicPr preferRelativeResize="0"/>
          <p:nvPr/>
        </p:nvPicPr>
        <p:blipFill rotWithShape="1">
          <a:blip r:embed="rId3">
            <a:alphaModFix/>
          </a:blip>
          <a:srcRect b="17152" l="17123" r="17117" t="2584"/>
          <a:stretch/>
        </p:blipFill>
        <p:spPr>
          <a:xfrm>
            <a:off x="6610175" y="4825412"/>
            <a:ext cx="2730850" cy="2836324"/>
          </a:xfrm>
          <a:prstGeom prst="rect">
            <a:avLst/>
          </a:prstGeom>
          <a:noFill/>
          <a:ln>
            <a:noFill/>
          </a:ln>
        </p:spPr>
      </p:pic>
      <p:pic>
        <p:nvPicPr>
          <p:cNvPr id="219" name="Shape 219"/>
          <p:cNvPicPr preferRelativeResize="0"/>
          <p:nvPr/>
        </p:nvPicPr>
        <p:blipFill rotWithShape="1">
          <a:blip r:embed="rId4">
            <a:alphaModFix/>
          </a:blip>
          <a:srcRect b="17149" l="16246" r="18295" t="0"/>
          <a:stretch/>
        </p:blipFill>
        <p:spPr>
          <a:xfrm>
            <a:off x="6610175" y="1483525"/>
            <a:ext cx="2730850" cy="2927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3" name="Shape 223"/>
        <p:cNvGrpSpPr/>
        <p:nvPr/>
      </p:nvGrpSpPr>
      <p:grpSpPr>
        <a:xfrm>
          <a:off x="0" y="0"/>
          <a:ext cx="0" cy="0"/>
          <a:chOff x="0" y="0"/>
          <a:chExt cx="0" cy="0"/>
        </a:xfrm>
      </p:grpSpPr>
      <p:sp>
        <p:nvSpPr>
          <p:cNvPr id="224" name="Shape 224"/>
          <p:cNvSpPr txBox="1"/>
          <p:nvPr>
            <p:ph idx="1" type="body"/>
          </p:nvPr>
        </p:nvSpPr>
        <p:spPr>
          <a:xfrm>
            <a:off x="341101" y="3959096"/>
            <a:ext cx="3449699" cy="2965199"/>
          </a:xfrm>
          <a:prstGeom prst="rect">
            <a:avLst/>
          </a:prstGeom>
        </p:spPr>
        <p:txBody>
          <a:bodyPr anchorCtr="0" anchor="t" bIns="112750" lIns="112750" rIns="112750" tIns="112750">
            <a:noAutofit/>
          </a:bodyPr>
          <a:lstStyle/>
          <a:p>
            <a:pPr lvl="0" rtl="0">
              <a:lnSpc>
                <a:spcPct val="100000"/>
              </a:lnSpc>
              <a:spcBef>
                <a:spcPts val="0"/>
              </a:spcBef>
              <a:buNone/>
            </a:pPr>
            <a:r>
              <a:rPr lang="es-419">
                <a:solidFill>
                  <a:srgbClr val="000000"/>
                </a:solidFill>
              </a:rPr>
              <a:t>Impacto : </a:t>
            </a:r>
          </a:p>
          <a:p>
            <a:pPr indent="-317500" lvl="0" marL="457200" rtl="0">
              <a:lnSpc>
                <a:spcPct val="100000"/>
              </a:lnSpc>
              <a:spcBef>
                <a:spcPts val="0"/>
              </a:spcBef>
              <a:buClr>
                <a:srgbClr val="000000"/>
              </a:buClr>
              <a:buSzPct val="63636"/>
            </a:pPr>
            <a:r>
              <a:rPr lang="es-419">
                <a:solidFill>
                  <a:srgbClr val="000000"/>
                </a:solidFill>
              </a:rPr>
              <a:t>1592 personas</a:t>
            </a:r>
          </a:p>
          <a:p>
            <a:pPr indent="-317500" lvl="0" marL="457200" rtl="0">
              <a:lnSpc>
                <a:spcPct val="100000"/>
              </a:lnSpc>
              <a:spcBef>
                <a:spcPts val="0"/>
              </a:spcBef>
              <a:buClr>
                <a:srgbClr val="000000"/>
              </a:buClr>
              <a:buSzPct val="63636"/>
            </a:pPr>
            <a:r>
              <a:rPr lang="es-419">
                <a:solidFill>
                  <a:srgbClr val="000000"/>
                </a:solidFill>
              </a:rPr>
              <a:t>1128 Alumnado</a:t>
            </a:r>
          </a:p>
          <a:p>
            <a:pPr indent="-317500" lvl="0" marL="457200" rtl="0">
              <a:lnSpc>
                <a:spcPct val="100000"/>
              </a:lnSpc>
              <a:spcBef>
                <a:spcPts val="0"/>
              </a:spcBef>
              <a:buClr>
                <a:srgbClr val="000000"/>
              </a:buClr>
              <a:buSzPct val="63636"/>
            </a:pPr>
            <a:r>
              <a:rPr lang="es-419">
                <a:solidFill>
                  <a:srgbClr val="000000"/>
                </a:solidFill>
              </a:rPr>
              <a:t>104 Egresados </a:t>
            </a:r>
          </a:p>
          <a:p>
            <a:pPr indent="-317500" lvl="0" marL="457200">
              <a:lnSpc>
                <a:spcPct val="100000"/>
              </a:lnSpc>
              <a:spcBef>
                <a:spcPts val="0"/>
              </a:spcBef>
              <a:buClr>
                <a:srgbClr val="000000"/>
              </a:buClr>
              <a:buSzPct val="63636"/>
            </a:pPr>
            <a:r>
              <a:rPr lang="es-419">
                <a:solidFill>
                  <a:srgbClr val="000000"/>
                </a:solidFill>
              </a:rPr>
              <a:t>360 Público en general</a:t>
            </a:r>
          </a:p>
        </p:txBody>
      </p:sp>
      <p:pic>
        <p:nvPicPr>
          <p:cNvPr descr="IMG_2017.JPG" id="225" name="Shape 225"/>
          <p:cNvPicPr preferRelativeResize="0"/>
          <p:nvPr/>
        </p:nvPicPr>
        <p:blipFill>
          <a:blip r:embed="rId3">
            <a:alphaModFix/>
          </a:blip>
          <a:stretch>
            <a:fillRect/>
          </a:stretch>
        </p:blipFill>
        <p:spPr>
          <a:xfrm>
            <a:off x="3903721" y="3913850"/>
            <a:ext cx="5613499" cy="3747000"/>
          </a:xfrm>
          <a:prstGeom prst="rect">
            <a:avLst/>
          </a:prstGeom>
          <a:noFill/>
          <a:ln>
            <a:noFill/>
          </a:ln>
        </p:spPr>
      </p:pic>
      <p:graphicFrame>
        <p:nvGraphicFramePr>
          <p:cNvPr id="226" name="Shape 226"/>
          <p:cNvGraphicFramePr/>
          <p:nvPr/>
        </p:nvGraphicFramePr>
        <p:xfrm>
          <a:off x="293900" y="1655300"/>
          <a:ext cx="3000000" cy="3000000"/>
        </p:xfrm>
        <a:graphic>
          <a:graphicData uri="http://schemas.openxmlformats.org/drawingml/2006/table">
            <a:tbl>
              <a:tblPr>
                <a:noFill/>
                <a:tableStyleId>{4295633D-8C03-434A-92C2-4367F01B43AA}</a:tableStyleId>
              </a:tblPr>
              <a:tblGrid>
                <a:gridCol w="1502775"/>
                <a:gridCol w="975650"/>
                <a:gridCol w="1233600"/>
                <a:gridCol w="998075"/>
                <a:gridCol w="1177525"/>
                <a:gridCol w="1087800"/>
                <a:gridCol w="1267250"/>
                <a:gridCol w="1177525"/>
              </a:tblGrid>
              <a:tr h="759075">
                <a:tc>
                  <a:txBody>
                    <a:bodyPr>
                      <a:noAutofit/>
                    </a:bodyPr>
                    <a:lstStyle/>
                    <a:p>
                      <a:pPr lvl="0" rtl="0" algn="ctr">
                        <a:lnSpc>
                          <a:spcPct val="115000"/>
                        </a:lnSpc>
                        <a:spcBef>
                          <a:spcPts val="0"/>
                        </a:spcBef>
                        <a:buNone/>
                      </a:pPr>
                      <a:r>
                        <a:rPr b="1" lang="es-419" sz="1600">
                          <a:latin typeface="Calibri"/>
                          <a:ea typeface="Calibri"/>
                          <a:cs typeface="Calibri"/>
                          <a:sym typeface="Calibri"/>
                        </a:rPr>
                        <a:t>Semestre</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C000"/>
                    </a:solidFill>
                  </a:tcPr>
                </a:tc>
                <a:tc>
                  <a:txBody>
                    <a:bodyPr>
                      <a:noAutofit/>
                    </a:bodyPr>
                    <a:lstStyle/>
                    <a:p>
                      <a:pPr lvl="0" rtl="0" algn="ctr">
                        <a:lnSpc>
                          <a:spcPct val="115000"/>
                        </a:lnSpc>
                        <a:spcBef>
                          <a:spcPts val="0"/>
                        </a:spcBef>
                        <a:buNone/>
                      </a:pPr>
                      <a:r>
                        <a:rPr b="1" lang="es-419" sz="1600">
                          <a:latin typeface="Calibri"/>
                          <a:ea typeface="Calibri"/>
                          <a:cs typeface="Calibri"/>
                          <a:sym typeface="Calibri"/>
                        </a:rPr>
                        <a:t>Total de eventos</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C000"/>
                    </a:solidFill>
                  </a:tcPr>
                </a:tc>
                <a:tc>
                  <a:txBody>
                    <a:bodyPr>
                      <a:noAutofit/>
                    </a:bodyPr>
                    <a:lstStyle/>
                    <a:p>
                      <a:pPr lvl="0" rtl="0" algn="ctr">
                        <a:lnSpc>
                          <a:spcPct val="115000"/>
                        </a:lnSpc>
                        <a:spcBef>
                          <a:spcPts val="0"/>
                        </a:spcBef>
                        <a:buNone/>
                      </a:pPr>
                      <a:r>
                        <a:rPr b="1" lang="es-419" sz="1600">
                          <a:latin typeface="Calibri"/>
                          <a:ea typeface="Calibri"/>
                          <a:cs typeface="Calibri"/>
                          <a:sym typeface="Calibri"/>
                        </a:rPr>
                        <a:t>Conferencias</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C000"/>
                    </a:solidFill>
                  </a:tcPr>
                </a:tc>
                <a:tc>
                  <a:txBody>
                    <a:bodyPr>
                      <a:noAutofit/>
                    </a:bodyPr>
                    <a:lstStyle/>
                    <a:p>
                      <a:pPr lvl="0" rtl="0" algn="ctr">
                        <a:lnSpc>
                          <a:spcPct val="115000"/>
                        </a:lnSpc>
                        <a:spcBef>
                          <a:spcPts val="0"/>
                        </a:spcBef>
                        <a:buNone/>
                      </a:pPr>
                      <a:r>
                        <a:rPr b="1" lang="es-419" sz="1600">
                          <a:latin typeface="Calibri"/>
                          <a:ea typeface="Calibri"/>
                          <a:cs typeface="Calibri"/>
                          <a:sym typeface="Calibri"/>
                        </a:rPr>
                        <a:t>Taller</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C000"/>
                    </a:solidFill>
                  </a:tcPr>
                </a:tc>
                <a:tc>
                  <a:txBody>
                    <a:bodyPr>
                      <a:noAutofit/>
                    </a:bodyPr>
                    <a:lstStyle/>
                    <a:p>
                      <a:pPr lvl="0" rtl="0" algn="ctr">
                        <a:lnSpc>
                          <a:spcPct val="115000"/>
                        </a:lnSpc>
                        <a:spcBef>
                          <a:spcPts val="0"/>
                        </a:spcBef>
                        <a:buNone/>
                      </a:pPr>
                      <a:r>
                        <a:rPr b="1" lang="es-419" sz="1600">
                          <a:latin typeface="Calibri"/>
                          <a:ea typeface="Calibri"/>
                          <a:cs typeface="Calibri"/>
                          <a:sym typeface="Calibri"/>
                        </a:rPr>
                        <a:t>Curso - Taller</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C000"/>
                    </a:solidFill>
                  </a:tcPr>
                </a:tc>
                <a:tc>
                  <a:txBody>
                    <a:bodyPr>
                      <a:noAutofit/>
                    </a:bodyPr>
                    <a:lstStyle/>
                    <a:p>
                      <a:pPr lvl="0" rtl="0" algn="ctr">
                        <a:lnSpc>
                          <a:spcPct val="115000"/>
                        </a:lnSpc>
                        <a:spcBef>
                          <a:spcPts val="0"/>
                        </a:spcBef>
                        <a:buNone/>
                      </a:pPr>
                      <a:r>
                        <a:rPr b="1" lang="es-419" sz="1600">
                          <a:latin typeface="Calibri"/>
                          <a:ea typeface="Calibri"/>
                          <a:cs typeface="Calibri"/>
                          <a:sym typeface="Calibri"/>
                        </a:rPr>
                        <a:t>Semana Cultural</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C000"/>
                    </a:solidFill>
                  </a:tcPr>
                </a:tc>
                <a:tc>
                  <a:txBody>
                    <a:bodyPr>
                      <a:noAutofit/>
                    </a:bodyPr>
                    <a:lstStyle/>
                    <a:p>
                      <a:pPr lvl="0" rtl="0" algn="ctr">
                        <a:lnSpc>
                          <a:spcPct val="115000"/>
                        </a:lnSpc>
                        <a:spcBef>
                          <a:spcPts val="0"/>
                        </a:spcBef>
                        <a:buNone/>
                      </a:pPr>
                      <a:r>
                        <a:rPr b="1" lang="es-419" sz="1600">
                          <a:latin typeface="Calibri"/>
                          <a:ea typeface="Calibri"/>
                          <a:cs typeface="Calibri"/>
                          <a:sym typeface="Calibri"/>
                        </a:rPr>
                        <a:t>Encuentro Nacional e Internacional</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C000"/>
                    </a:solidFill>
                  </a:tcPr>
                </a:tc>
                <a:tc>
                  <a:txBody>
                    <a:bodyPr>
                      <a:noAutofit/>
                    </a:bodyPr>
                    <a:lstStyle/>
                    <a:p>
                      <a:pPr lvl="0" rtl="0" algn="ctr">
                        <a:lnSpc>
                          <a:spcPct val="115000"/>
                        </a:lnSpc>
                        <a:spcBef>
                          <a:spcPts val="0"/>
                        </a:spcBef>
                        <a:buNone/>
                      </a:pPr>
                      <a:r>
                        <a:rPr b="1" lang="es-419" sz="1600">
                          <a:latin typeface="Calibri"/>
                          <a:ea typeface="Calibri"/>
                          <a:cs typeface="Calibri"/>
                          <a:sym typeface="Calibri"/>
                        </a:rPr>
                        <a:t>Curso de actualización</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C000"/>
                    </a:solidFill>
                  </a:tcPr>
                </a:tc>
              </a:tr>
              <a:tr h="433775">
                <a:tc>
                  <a:txBody>
                    <a:bodyPr>
                      <a:noAutofit/>
                    </a:bodyPr>
                    <a:lstStyle/>
                    <a:p>
                      <a:pPr lvl="0" rtl="0" algn="ctr">
                        <a:lnSpc>
                          <a:spcPct val="115000"/>
                        </a:lnSpc>
                        <a:spcBef>
                          <a:spcPts val="0"/>
                        </a:spcBef>
                        <a:buNone/>
                      </a:pPr>
                      <a:r>
                        <a:rPr b="1" lang="es-419" sz="1600">
                          <a:solidFill>
                            <a:schemeClr val="dk1"/>
                          </a:solidFill>
                          <a:latin typeface="Calibri"/>
                          <a:ea typeface="Calibri"/>
                          <a:cs typeface="Calibri"/>
                          <a:sym typeface="Calibri"/>
                        </a:rPr>
                        <a:t>feb - jul 15</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C000"/>
                    </a:solidFill>
                  </a:tcPr>
                </a:tc>
                <a:tc>
                  <a:txBody>
                    <a:bodyPr>
                      <a:noAutofit/>
                    </a:bodyPr>
                    <a:lstStyle/>
                    <a:p>
                      <a:pPr lvl="0" rtl="0" algn="ctr">
                        <a:lnSpc>
                          <a:spcPct val="115000"/>
                        </a:lnSpc>
                        <a:spcBef>
                          <a:spcPts val="0"/>
                        </a:spcBef>
                        <a:buNone/>
                      </a:pPr>
                      <a:r>
                        <a:rPr lang="es-419" sz="1600">
                          <a:latin typeface="Calibri"/>
                          <a:ea typeface="Calibri"/>
                          <a:cs typeface="Calibri"/>
                          <a:sym typeface="Calibri"/>
                        </a:rPr>
                        <a:t>10</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lnSpc>
                          <a:spcPct val="115000"/>
                        </a:lnSpc>
                        <a:spcBef>
                          <a:spcPts val="0"/>
                        </a:spcBef>
                        <a:buNone/>
                      </a:pPr>
                      <a:r>
                        <a:rPr lang="es-419" sz="1600">
                          <a:latin typeface="Calibri"/>
                          <a:ea typeface="Calibri"/>
                          <a:cs typeface="Calibri"/>
                          <a:sym typeface="Calibri"/>
                        </a:rPr>
                        <a:t>5</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lnSpc>
                          <a:spcPct val="115000"/>
                        </a:lnSpc>
                        <a:spcBef>
                          <a:spcPts val="0"/>
                        </a:spcBef>
                        <a:buNone/>
                      </a:pPr>
                      <a:r>
                        <a:rPr lang="es-419" sz="1600">
                          <a:latin typeface="Calibri"/>
                          <a:ea typeface="Calibri"/>
                          <a:cs typeface="Calibri"/>
                          <a:sym typeface="Calibri"/>
                        </a:rPr>
                        <a:t>1</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lnSpc>
                          <a:spcPct val="115000"/>
                        </a:lnSpc>
                        <a:spcBef>
                          <a:spcPts val="0"/>
                        </a:spcBef>
                        <a:buNone/>
                      </a:pPr>
                      <a:r>
                        <a:rPr lang="es-419" sz="1600">
                          <a:latin typeface="Calibri"/>
                          <a:ea typeface="Calibri"/>
                          <a:cs typeface="Calibri"/>
                          <a:sym typeface="Calibri"/>
                        </a:rPr>
                        <a:t>3</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sz="1600">
                        <a:latin typeface="Calibri"/>
                        <a:ea typeface="Calibri"/>
                        <a:cs typeface="Calibri"/>
                        <a:sym typeface="Calibri"/>
                      </a:endParaRP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sz="1600">
                        <a:latin typeface="Calibri"/>
                        <a:ea typeface="Calibri"/>
                        <a:cs typeface="Calibri"/>
                        <a:sym typeface="Calibri"/>
                      </a:endParaRP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lnSpc>
                          <a:spcPct val="115000"/>
                        </a:lnSpc>
                        <a:spcBef>
                          <a:spcPts val="0"/>
                        </a:spcBef>
                        <a:buNone/>
                      </a:pPr>
                      <a:r>
                        <a:rPr lang="es-419" sz="1600">
                          <a:latin typeface="Calibri"/>
                          <a:ea typeface="Calibri"/>
                          <a:cs typeface="Calibri"/>
                          <a:sym typeface="Calibri"/>
                        </a:rPr>
                        <a:t>1</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345500">
                <a:tc>
                  <a:txBody>
                    <a:bodyPr>
                      <a:noAutofit/>
                    </a:bodyPr>
                    <a:lstStyle/>
                    <a:p>
                      <a:pPr lvl="0" rtl="0" algn="ctr">
                        <a:lnSpc>
                          <a:spcPct val="115000"/>
                        </a:lnSpc>
                        <a:spcBef>
                          <a:spcPts val="0"/>
                        </a:spcBef>
                        <a:buClr>
                          <a:schemeClr val="dk1"/>
                        </a:buClr>
                        <a:buSzPct val="68750"/>
                        <a:buFont typeface="Arial"/>
                        <a:buNone/>
                      </a:pPr>
                      <a:r>
                        <a:rPr b="1" lang="es-419" sz="1600">
                          <a:solidFill>
                            <a:schemeClr val="dk1"/>
                          </a:solidFill>
                          <a:latin typeface="Calibri"/>
                          <a:ea typeface="Calibri"/>
                          <a:cs typeface="Calibri"/>
                          <a:sym typeface="Calibri"/>
                        </a:rPr>
                        <a:t>ago 15 - ene 16</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C000"/>
                    </a:solidFill>
                  </a:tcPr>
                </a:tc>
                <a:tc>
                  <a:txBody>
                    <a:bodyPr>
                      <a:noAutofit/>
                    </a:bodyPr>
                    <a:lstStyle/>
                    <a:p>
                      <a:pPr lvl="0" rtl="0" algn="ctr">
                        <a:lnSpc>
                          <a:spcPct val="115000"/>
                        </a:lnSpc>
                        <a:spcBef>
                          <a:spcPts val="0"/>
                        </a:spcBef>
                        <a:buNone/>
                      </a:pPr>
                      <a:r>
                        <a:rPr lang="es-419" sz="1600">
                          <a:latin typeface="Calibri"/>
                          <a:ea typeface="Calibri"/>
                          <a:cs typeface="Calibri"/>
                          <a:sym typeface="Calibri"/>
                        </a:rPr>
                        <a:t>19</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lnSpc>
                          <a:spcPct val="115000"/>
                        </a:lnSpc>
                        <a:spcBef>
                          <a:spcPts val="0"/>
                        </a:spcBef>
                        <a:buNone/>
                      </a:pPr>
                      <a:r>
                        <a:rPr lang="es-419" sz="1600">
                          <a:latin typeface="Calibri"/>
                          <a:ea typeface="Calibri"/>
                          <a:cs typeface="Calibri"/>
                          <a:sym typeface="Calibri"/>
                        </a:rPr>
                        <a:t>1</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sz="1600">
                        <a:latin typeface="Calibri"/>
                        <a:ea typeface="Calibri"/>
                        <a:cs typeface="Calibri"/>
                        <a:sym typeface="Calibri"/>
                      </a:endParaRP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lnSpc>
                          <a:spcPct val="115000"/>
                        </a:lnSpc>
                        <a:spcBef>
                          <a:spcPts val="0"/>
                        </a:spcBef>
                        <a:buNone/>
                      </a:pPr>
                      <a:r>
                        <a:rPr lang="es-419" sz="1600">
                          <a:latin typeface="Calibri"/>
                          <a:ea typeface="Calibri"/>
                          <a:cs typeface="Calibri"/>
                          <a:sym typeface="Calibri"/>
                        </a:rPr>
                        <a:t>16</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lnSpc>
                          <a:spcPct val="115000"/>
                        </a:lnSpc>
                        <a:spcBef>
                          <a:spcPts val="0"/>
                        </a:spcBef>
                        <a:buNone/>
                      </a:pPr>
                      <a:r>
                        <a:rPr lang="es-419" sz="1600">
                          <a:latin typeface="Calibri"/>
                          <a:ea typeface="Calibri"/>
                          <a:cs typeface="Calibri"/>
                          <a:sym typeface="Calibri"/>
                        </a:rPr>
                        <a:t>1</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lnSpc>
                          <a:spcPct val="115000"/>
                        </a:lnSpc>
                        <a:spcBef>
                          <a:spcPts val="0"/>
                        </a:spcBef>
                        <a:buNone/>
                      </a:pPr>
                      <a:r>
                        <a:rPr lang="es-419" sz="1600">
                          <a:latin typeface="Calibri"/>
                          <a:ea typeface="Calibri"/>
                          <a:cs typeface="Calibri"/>
                          <a:sym typeface="Calibri"/>
                        </a:rPr>
                        <a:t>1</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spcBef>
                          <a:spcPts val="0"/>
                        </a:spcBef>
                        <a:buNone/>
                      </a:pPr>
                      <a:r>
                        <a:t/>
                      </a:r>
                      <a:endParaRPr sz="1600">
                        <a:latin typeface="Calibri"/>
                        <a:ea typeface="Calibri"/>
                        <a:cs typeface="Calibri"/>
                        <a:sym typeface="Calibri"/>
                      </a:endParaRP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87925">
                <a:tc>
                  <a:txBody>
                    <a:bodyPr>
                      <a:noAutofit/>
                    </a:bodyPr>
                    <a:lstStyle/>
                    <a:p>
                      <a:pPr lvl="0" rtl="0" algn="r">
                        <a:lnSpc>
                          <a:spcPct val="115000"/>
                        </a:lnSpc>
                        <a:spcBef>
                          <a:spcPts val="0"/>
                        </a:spcBef>
                        <a:buNone/>
                      </a:pPr>
                      <a:r>
                        <a:rPr b="1" lang="es-419" sz="1600">
                          <a:latin typeface="Calibri"/>
                          <a:ea typeface="Calibri"/>
                          <a:cs typeface="Calibri"/>
                          <a:sym typeface="Calibri"/>
                        </a:rPr>
                        <a:t>Total</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2E74B5"/>
                    </a:solidFill>
                  </a:tcPr>
                </a:tc>
                <a:tc>
                  <a:txBody>
                    <a:bodyPr>
                      <a:noAutofit/>
                    </a:bodyPr>
                    <a:lstStyle/>
                    <a:p>
                      <a:pPr lvl="0" rtl="0" algn="ctr">
                        <a:lnSpc>
                          <a:spcPct val="115000"/>
                        </a:lnSpc>
                        <a:spcBef>
                          <a:spcPts val="0"/>
                        </a:spcBef>
                        <a:buNone/>
                      </a:pPr>
                      <a:r>
                        <a:rPr b="1" lang="es-419" sz="1600">
                          <a:latin typeface="Calibri"/>
                          <a:ea typeface="Calibri"/>
                          <a:cs typeface="Calibri"/>
                          <a:sym typeface="Calibri"/>
                        </a:rPr>
                        <a:t>29</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2E74B5"/>
                    </a:solidFill>
                  </a:tcPr>
                </a:tc>
                <a:tc>
                  <a:txBody>
                    <a:bodyPr>
                      <a:noAutofit/>
                    </a:bodyPr>
                    <a:lstStyle/>
                    <a:p>
                      <a:pPr lvl="0" rtl="0" algn="ctr">
                        <a:lnSpc>
                          <a:spcPct val="115000"/>
                        </a:lnSpc>
                        <a:spcBef>
                          <a:spcPts val="0"/>
                        </a:spcBef>
                        <a:buNone/>
                      </a:pPr>
                      <a:r>
                        <a:rPr b="1" lang="es-419" sz="1600">
                          <a:latin typeface="Calibri"/>
                          <a:ea typeface="Calibri"/>
                          <a:cs typeface="Calibri"/>
                          <a:sym typeface="Calibri"/>
                        </a:rPr>
                        <a:t>6</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2E74B5"/>
                    </a:solidFill>
                  </a:tcPr>
                </a:tc>
                <a:tc>
                  <a:txBody>
                    <a:bodyPr>
                      <a:noAutofit/>
                    </a:bodyPr>
                    <a:lstStyle/>
                    <a:p>
                      <a:pPr lvl="0" rtl="0" algn="ctr">
                        <a:lnSpc>
                          <a:spcPct val="115000"/>
                        </a:lnSpc>
                        <a:spcBef>
                          <a:spcPts val="0"/>
                        </a:spcBef>
                        <a:buNone/>
                      </a:pPr>
                      <a:r>
                        <a:rPr b="1" lang="es-419" sz="1600">
                          <a:latin typeface="Calibri"/>
                          <a:ea typeface="Calibri"/>
                          <a:cs typeface="Calibri"/>
                          <a:sym typeface="Calibri"/>
                        </a:rPr>
                        <a:t>1</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2E74B5"/>
                    </a:solidFill>
                  </a:tcPr>
                </a:tc>
                <a:tc>
                  <a:txBody>
                    <a:bodyPr>
                      <a:noAutofit/>
                    </a:bodyPr>
                    <a:lstStyle/>
                    <a:p>
                      <a:pPr lvl="0" rtl="0" algn="ctr">
                        <a:lnSpc>
                          <a:spcPct val="115000"/>
                        </a:lnSpc>
                        <a:spcBef>
                          <a:spcPts val="0"/>
                        </a:spcBef>
                        <a:buNone/>
                      </a:pPr>
                      <a:r>
                        <a:rPr b="1" lang="es-419" sz="1600">
                          <a:latin typeface="Calibri"/>
                          <a:ea typeface="Calibri"/>
                          <a:cs typeface="Calibri"/>
                          <a:sym typeface="Calibri"/>
                        </a:rPr>
                        <a:t>19</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2E74B5"/>
                    </a:solidFill>
                  </a:tcPr>
                </a:tc>
                <a:tc>
                  <a:txBody>
                    <a:bodyPr>
                      <a:noAutofit/>
                    </a:bodyPr>
                    <a:lstStyle/>
                    <a:p>
                      <a:pPr lvl="0" rtl="0" algn="ctr">
                        <a:lnSpc>
                          <a:spcPct val="115000"/>
                        </a:lnSpc>
                        <a:spcBef>
                          <a:spcPts val="0"/>
                        </a:spcBef>
                        <a:buNone/>
                      </a:pPr>
                      <a:r>
                        <a:rPr b="1" lang="es-419" sz="1600">
                          <a:latin typeface="Calibri"/>
                          <a:ea typeface="Calibri"/>
                          <a:cs typeface="Calibri"/>
                          <a:sym typeface="Calibri"/>
                        </a:rPr>
                        <a:t>1</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2E74B5"/>
                    </a:solidFill>
                  </a:tcPr>
                </a:tc>
                <a:tc>
                  <a:txBody>
                    <a:bodyPr>
                      <a:noAutofit/>
                    </a:bodyPr>
                    <a:lstStyle/>
                    <a:p>
                      <a:pPr lvl="0" rtl="0" algn="ctr">
                        <a:lnSpc>
                          <a:spcPct val="115000"/>
                        </a:lnSpc>
                        <a:spcBef>
                          <a:spcPts val="0"/>
                        </a:spcBef>
                        <a:buNone/>
                      </a:pPr>
                      <a:r>
                        <a:rPr b="1" lang="es-419" sz="1600">
                          <a:latin typeface="Calibri"/>
                          <a:ea typeface="Calibri"/>
                          <a:cs typeface="Calibri"/>
                          <a:sym typeface="Calibri"/>
                        </a:rPr>
                        <a:t>1</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2E74B5"/>
                    </a:solidFill>
                  </a:tcPr>
                </a:tc>
                <a:tc>
                  <a:txBody>
                    <a:bodyPr>
                      <a:noAutofit/>
                    </a:bodyPr>
                    <a:lstStyle/>
                    <a:p>
                      <a:pPr lvl="0" rtl="0" algn="ctr">
                        <a:lnSpc>
                          <a:spcPct val="115000"/>
                        </a:lnSpc>
                        <a:spcBef>
                          <a:spcPts val="0"/>
                        </a:spcBef>
                        <a:buNone/>
                      </a:pPr>
                      <a:r>
                        <a:rPr b="1" lang="es-419" sz="1600">
                          <a:latin typeface="Calibri"/>
                          <a:ea typeface="Calibri"/>
                          <a:cs typeface="Calibri"/>
                          <a:sym typeface="Calibri"/>
                        </a:rPr>
                        <a:t>1</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2E74B5"/>
                    </a:solidFill>
                  </a:tcPr>
                </a:tc>
              </a:tr>
            </a:tbl>
          </a:graphicData>
        </a:graphic>
      </p:graphicFrame>
      <p:sp>
        <p:nvSpPr>
          <p:cNvPr id="227" name="Shape 227"/>
          <p:cNvSpPr txBox="1"/>
          <p:nvPr/>
        </p:nvSpPr>
        <p:spPr>
          <a:xfrm>
            <a:off x="2117975" y="718950"/>
            <a:ext cx="7325400" cy="699599"/>
          </a:xfrm>
          <a:prstGeom prst="rect">
            <a:avLst/>
          </a:prstGeom>
          <a:noFill/>
          <a:ln>
            <a:noFill/>
          </a:ln>
        </p:spPr>
        <p:txBody>
          <a:bodyPr anchorCtr="0" anchor="ctr" bIns="91425" lIns="91425" rIns="91425" tIns="91425">
            <a:noAutofit/>
          </a:bodyPr>
          <a:lstStyle/>
          <a:p>
            <a:pPr lvl="0" rtl="0">
              <a:spcBef>
                <a:spcPts val="0"/>
              </a:spcBef>
              <a:buClr>
                <a:schemeClr val="dk1"/>
              </a:buClr>
              <a:buSzPct val="36666"/>
              <a:buFont typeface="Arial"/>
              <a:buNone/>
            </a:pPr>
            <a:r>
              <a:rPr lang="es-419" sz="3000">
                <a:solidFill>
                  <a:schemeClr val="dk1"/>
                </a:solidFill>
                <a:latin typeface="Calibri"/>
                <a:ea typeface="Calibri"/>
                <a:cs typeface="Calibri"/>
                <a:sym typeface="Calibri"/>
              </a:rPr>
              <a:t>Educación Continua</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1" name="Shape 231"/>
        <p:cNvGrpSpPr/>
        <p:nvPr/>
      </p:nvGrpSpPr>
      <p:grpSpPr>
        <a:xfrm>
          <a:off x="0" y="0"/>
          <a:ext cx="0" cy="0"/>
          <a:chOff x="0" y="0"/>
          <a:chExt cx="0" cy="0"/>
        </a:xfrm>
      </p:grpSpPr>
      <p:sp>
        <p:nvSpPr>
          <p:cNvPr id="232" name="Shape 232"/>
          <p:cNvSpPr txBox="1"/>
          <p:nvPr>
            <p:ph idx="1" type="body"/>
          </p:nvPr>
        </p:nvSpPr>
        <p:spPr>
          <a:xfrm>
            <a:off x="341151" y="1741517"/>
            <a:ext cx="9325799" cy="5162700"/>
          </a:xfrm>
          <a:prstGeom prst="rect">
            <a:avLst/>
          </a:prstGeom>
        </p:spPr>
        <p:txBody>
          <a:bodyPr anchorCtr="0" anchor="t" bIns="112750" lIns="112750" rIns="112750" tIns="112750">
            <a:noAutofit/>
          </a:bodyPr>
          <a:lstStyle/>
          <a:p>
            <a:pPr indent="-228600" lvl="0" marL="457200" rtl="0">
              <a:lnSpc>
                <a:spcPct val="100000"/>
              </a:lnSpc>
              <a:spcBef>
                <a:spcPts val="0"/>
              </a:spcBef>
              <a:spcAft>
                <a:spcPts val="0"/>
              </a:spcAft>
              <a:buClr>
                <a:srgbClr val="000000"/>
              </a:buClr>
              <a:buFont typeface="Calibri"/>
              <a:buChar char="❖"/>
            </a:pPr>
            <a:r>
              <a:rPr lang="es-419">
                <a:solidFill>
                  <a:srgbClr val="000000"/>
                </a:solidFill>
                <a:latin typeface="Calibri"/>
                <a:ea typeface="Calibri"/>
                <a:cs typeface="Calibri"/>
                <a:sym typeface="Calibri"/>
              </a:rPr>
              <a:t>7 alumnas obtuvieron Reconocimiento con la Beca de Excelencia “Prof. Rubén Vizcarra Campos”.</a:t>
            </a:r>
          </a:p>
          <a:p>
            <a:pPr indent="-228600" lvl="0" marL="457200" rtl="0">
              <a:lnSpc>
                <a:spcPct val="100000"/>
              </a:lnSpc>
              <a:spcBef>
                <a:spcPts val="0"/>
              </a:spcBef>
              <a:spcAft>
                <a:spcPts val="0"/>
              </a:spcAft>
              <a:buClr>
                <a:srgbClr val="000000"/>
              </a:buClr>
              <a:buFont typeface="Calibri"/>
              <a:buChar char="❖"/>
            </a:pPr>
            <a:r>
              <a:rPr lang="es-419">
                <a:solidFill>
                  <a:srgbClr val="000000"/>
                </a:solidFill>
                <a:latin typeface="Calibri"/>
                <a:ea typeface="Calibri"/>
                <a:cs typeface="Calibri"/>
                <a:sym typeface="Calibri"/>
              </a:rPr>
              <a:t>Además el Instituto Mexicano de la Juventud aceptó y otorgó financiamiento al proyecto “La mesa Rosa” elaborado por 7 estudiantes y la Dra. Claudia Angélica Alcaraz  Munguía, PTC de la facultad.</a:t>
            </a:r>
          </a:p>
          <a:p>
            <a:pPr indent="-228600" lvl="0" marL="457200" rtl="0">
              <a:lnSpc>
                <a:spcPct val="100000"/>
              </a:lnSpc>
              <a:spcBef>
                <a:spcPts val="0"/>
              </a:spcBef>
              <a:spcAft>
                <a:spcPts val="0"/>
              </a:spcAft>
              <a:buFont typeface="Calibri"/>
              <a:buChar char="❖"/>
            </a:pPr>
            <a:r>
              <a:rPr lang="es-419">
                <a:solidFill>
                  <a:srgbClr val="000000"/>
                </a:solidFill>
                <a:latin typeface="Calibri"/>
                <a:ea typeface="Calibri"/>
                <a:cs typeface="Calibri"/>
                <a:sym typeface="Calibri"/>
              </a:rPr>
              <a:t>Premio Peña Colorada a</a:t>
            </a:r>
            <a:r>
              <a:rPr lang="es-419">
                <a:solidFill>
                  <a:schemeClr val="dk1"/>
                </a:solidFill>
                <a:latin typeface="Calibri"/>
                <a:ea typeface="Calibri"/>
                <a:cs typeface="Calibri"/>
                <a:sym typeface="Calibri"/>
              </a:rPr>
              <a:t> Mónica Monserrat Morfin </a:t>
            </a:r>
          </a:p>
          <a:p>
            <a:pPr indent="0" lvl="0" marL="457200" rtl="0">
              <a:lnSpc>
                <a:spcPct val="100000"/>
              </a:lnSpc>
              <a:spcBef>
                <a:spcPts val="0"/>
              </a:spcBef>
              <a:spcAft>
                <a:spcPts val="0"/>
              </a:spcAft>
              <a:buNone/>
            </a:pPr>
            <a:r>
              <a:rPr lang="es-419">
                <a:solidFill>
                  <a:schemeClr val="dk1"/>
                </a:solidFill>
                <a:latin typeface="Calibri"/>
                <a:ea typeface="Calibri"/>
                <a:cs typeface="Calibri"/>
                <a:sym typeface="Calibri"/>
              </a:rPr>
              <a:t>Chavarria</a:t>
            </a:r>
          </a:p>
          <a:p>
            <a:pPr indent="-298450" lvl="0" rtl="0" algn="just">
              <a:lnSpc>
                <a:spcPct val="150000"/>
              </a:lnSpc>
              <a:spcBef>
                <a:spcPts val="0"/>
              </a:spcBef>
              <a:spcAft>
                <a:spcPts val="0"/>
              </a:spcAft>
              <a:buClr>
                <a:schemeClr val="dk1"/>
              </a:buClr>
              <a:buSzPct val="100000"/>
              <a:buFont typeface="Arial"/>
              <a:buNone/>
            </a:pPr>
            <a:r>
              <a:t/>
            </a:r>
            <a:endParaRPr sz="1100">
              <a:solidFill>
                <a:schemeClr val="dk1"/>
              </a:solidFill>
            </a:endParaRPr>
          </a:p>
          <a:p>
            <a:pPr indent="-298450" lvl="0" rtl="0" algn="just">
              <a:lnSpc>
                <a:spcPct val="150000"/>
              </a:lnSpc>
              <a:spcBef>
                <a:spcPts val="0"/>
              </a:spcBef>
              <a:spcAft>
                <a:spcPts val="0"/>
              </a:spcAft>
              <a:buClr>
                <a:schemeClr val="dk1"/>
              </a:buClr>
              <a:buSzPct val="100000"/>
              <a:buFont typeface="Arial"/>
              <a:buNone/>
            </a:pPr>
            <a:r>
              <a:t/>
            </a:r>
            <a:endParaRPr sz="1100">
              <a:solidFill>
                <a:schemeClr val="dk1"/>
              </a:solidFill>
            </a:endParaRPr>
          </a:p>
          <a:p>
            <a:pPr lvl="0">
              <a:spcBef>
                <a:spcPts val="0"/>
              </a:spcBef>
              <a:buNone/>
            </a:pPr>
            <a:r>
              <a:rPr lang="es-419"/>
              <a:t>                  </a:t>
            </a:r>
          </a:p>
        </p:txBody>
      </p:sp>
      <p:pic>
        <p:nvPicPr>
          <p:cNvPr descr="12052484_459508667569830_3550633899900080859_o.jpg" id="233" name="Shape 233"/>
          <p:cNvPicPr preferRelativeResize="0"/>
          <p:nvPr/>
        </p:nvPicPr>
        <p:blipFill rotWithShape="1">
          <a:blip r:embed="rId3">
            <a:alphaModFix/>
          </a:blip>
          <a:srcRect b="0" l="0" r="11777" t="0"/>
          <a:stretch/>
        </p:blipFill>
        <p:spPr>
          <a:xfrm>
            <a:off x="174350" y="4859050"/>
            <a:ext cx="4185275" cy="2668549"/>
          </a:xfrm>
          <a:prstGeom prst="rect">
            <a:avLst/>
          </a:prstGeom>
          <a:noFill/>
          <a:ln>
            <a:noFill/>
          </a:ln>
        </p:spPr>
      </p:pic>
      <p:pic>
        <p:nvPicPr>
          <p:cNvPr descr="EQUIPO 2 (1).jpg" id="234" name="Shape 234"/>
          <p:cNvPicPr preferRelativeResize="0"/>
          <p:nvPr/>
        </p:nvPicPr>
        <p:blipFill rotWithShape="1">
          <a:blip r:embed="rId4">
            <a:alphaModFix/>
          </a:blip>
          <a:srcRect b="0" l="18866" r="12925" t="0"/>
          <a:stretch/>
        </p:blipFill>
        <p:spPr>
          <a:xfrm>
            <a:off x="4529450" y="4284000"/>
            <a:ext cx="3235899" cy="2668575"/>
          </a:xfrm>
          <a:prstGeom prst="rect">
            <a:avLst/>
          </a:prstGeom>
          <a:noFill/>
          <a:ln>
            <a:noFill/>
          </a:ln>
        </p:spPr>
      </p:pic>
      <p:pic>
        <p:nvPicPr>
          <p:cNvPr descr="IMG_3882.JPG" id="235" name="Shape 235"/>
          <p:cNvPicPr preferRelativeResize="0"/>
          <p:nvPr/>
        </p:nvPicPr>
        <p:blipFill>
          <a:blip r:embed="rId5">
            <a:alphaModFix/>
          </a:blip>
          <a:stretch>
            <a:fillRect/>
          </a:stretch>
        </p:blipFill>
        <p:spPr>
          <a:xfrm>
            <a:off x="7935176" y="3369600"/>
            <a:ext cx="1781274" cy="2668573"/>
          </a:xfrm>
          <a:prstGeom prst="rect">
            <a:avLst/>
          </a:prstGeom>
          <a:noFill/>
          <a:ln>
            <a:noFill/>
          </a:ln>
        </p:spPr>
      </p:pic>
      <p:sp>
        <p:nvSpPr>
          <p:cNvPr id="236" name="Shape 236"/>
          <p:cNvSpPr txBox="1"/>
          <p:nvPr/>
        </p:nvSpPr>
        <p:spPr>
          <a:xfrm>
            <a:off x="2117975" y="718950"/>
            <a:ext cx="7325400" cy="699599"/>
          </a:xfrm>
          <a:prstGeom prst="rect">
            <a:avLst/>
          </a:prstGeom>
          <a:noFill/>
          <a:ln>
            <a:noFill/>
          </a:ln>
        </p:spPr>
        <p:txBody>
          <a:bodyPr anchorCtr="0" anchor="ctr" bIns="91425" lIns="91425" rIns="91425" tIns="91425">
            <a:noAutofit/>
          </a:bodyPr>
          <a:lstStyle/>
          <a:p>
            <a:pPr indent="0" lvl="0" marL="0" marR="0" rtl="0">
              <a:lnSpc>
                <a:spcPct val="100000"/>
              </a:lnSpc>
              <a:spcBef>
                <a:spcPts val="0"/>
              </a:spcBef>
              <a:spcAft>
                <a:spcPts val="0"/>
              </a:spcAft>
              <a:buNone/>
            </a:pPr>
            <a:r>
              <a:rPr lang="es-419" sz="3000">
                <a:solidFill>
                  <a:schemeClr val="dk1"/>
                </a:solidFill>
                <a:latin typeface="Calibri"/>
                <a:ea typeface="Calibri"/>
                <a:cs typeface="Calibri"/>
                <a:sym typeface="Calibri"/>
              </a:rPr>
              <a:t>Reconocimiento a Estudiantes</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0" name="Shape 240"/>
        <p:cNvGrpSpPr/>
        <p:nvPr/>
      </p:nvGrpSpPr>
      <p:grpSpPr>
        <a:xfrm>
          <a:off x="0" y="0"/>
          <a:ext cx="0" cy="0"/>
          <a:chOff x="0" y="0"/>
          <a:chExt cx="0" cy="0"/>
        </a:xfrm>
      </p:grpSpPr>
      <p:sp>
        <p:nvSpPr>
          <p:cNvPr id="241" name="Shape 241"/>
          <p:cNvSpPr txBox="1"/>
          <p:nvPr>
            <p:ph type="title"/>
          </p:nvPr>
        </p:nvSpPr>
        <p:spPr>
          <a:xfrm>
            <a:off x="2056425" y="672475"/>
            <a:ext cx="7610399" cy="865500"/>
          </a:xfrm>
          <a:prstGeom prst="rect">
            <a:avLst/>
          </a:prstGeom>
        </p:spPr>
        <p:txBody>
          <a:bodyPr anchorCtr="0" anchor="t" bIns="112750" lIns="112750" rIns="112750" tIns="112750">
            <a:noAutofit/>
          </a:bodyPr>
          <a:lstStyle/>
          <a:p>
            <a:pPr lvl="0" rtl="0">
              <a:spcBef>
                <a:spcPts val="0"/>
              </a:spcBef>
              <a:buNone/>
            </a:pPr>
            <a:r>
              <a:rPr lang="es-419" sz="3000"/>
              <a:t>Fortalecimiento de la movilidad estudiantil</a:t>
            </a:r>
          </a:p>
          <a:p>
            <a:pPr lvl="0" rtl="0">
              <a:spcBef>
                <a:spcPts val="0"/>
              </a:spcBef>
              <a:buNone/>
            </a:pPr>
            <a:r>
              <a:t/>
            </a:r>
            <a:endParaRPr sz="3000"/>
          </a:p>
          <a:p>
            <a:pPr lvl="0" rtl="0">
              <a:spcBef>
                <a:spcPts val="0"/>
              </a:spcBef>
              <a:buNone/>
            </a:pPr>
            <a:r>
              <a:t/>
            </a:r>
            <a:endParaRPr sz="3000"/>
          </a:p>
        </p:txBody>
      </p:sp>
      <p:sp>
        <p:nvSpPr>
          <p:cNvPr id="242" name="Shape 242"/>
          <p:cNvSpPr txBox="1"/>
          <p:nvPr>
            <p:ph idx="1" type="body"/>
          </p:nvPr>
        </p:nvSpPr>
        <p:spPr>
          <a:xfrm>
            <a:off x="341151" y="1741517"/>
            <a:ext cx="9325799" cy="5162700"/>
          </a:xfrm>
          <a:prstGeom prst="rect">
            <a:avLst/>
          </a:prstGeom>
        </p:spPr>
        <p:txBody>
          <a:bodyPr anchorCtr="0" anchor="t" bIns="112750" lIns="112750" rIns="112750" tIns="112750">
            <a:noAutofit/>
          </a:bodyPr>
          <a:lstStyle/>
          <a:p>
            <a:pPr lvl="0" rtl="0" algn="just">
              <a:lnSpc>
                <a:spcPct val="150000"/>
              </a:lnSpc>
              <a:spcBef>
                <a:spcPts val="0"/>
              </a:spcBef>
              <a:spcAft>
                <a:spcPts val="0"/>
              </a:spcAft>
              <a:buClr>
                <a:schemeClr val="dk1"/>
              </a:buClr>
              <a:buSzPct val="91666"/>
              <a:buFont typeface="Arial"/>
              <a:buNone/>
            </a:pPr>
            <a:r>
              <a:rPr lang="es-419" sz="1200"/>
              <a:t>La alumna Kenia Osiris Benítez Saucedo, realizó movilidad a la Universidad de Granada, España. La facultad recibió en el presente año a 13 estudiantes visitantes: 2 de la Universidad Autónoma de Tamaulipas, 3 de la Universidad de Zaragoza  y 1 de la Universidad de León, España, 1 de la Universidad Nacional de Luján, Argentina, 1 de la Universidad de Gothenburg, Suecia, 1 de la Malmo University, ciudad Malmo, Suecia, 1 de la Universidad Pai Chai, Corea del Sur, 1 de la Corporación Universitaria Un Minuto de Dios, Medellín, Colombia.</a:t>
            </a:r>
          </a:p>
          <a:p>
            <a:pPr lvl="0" rtl="0" algn="just">
              <a:lnSpc>
                <a:spcPct val="150000"/>
              </a:lnSpc>
              <a:spcBef>
                <a:spcPts val="0"/>
              </a:spcBef>
              <a:spcAft>
                <a:spcPts val="0"/>
              </a:spcAft>
              <a:buClr>
                <a:schemeClr val="dk1"/>
              </a:buClr>
              <a:buSzPct val="50000"/>
              <a:buFont typeface="Arial"/>
              <a:buNone/>
            </a:pPr>
            <a:r>
              <a:rPr lang="es-419"/>
              <a:t>           </a:t>
            </a:r>
          </a:p>
          <a:p>
            <a:pPr lvl="0" rtl="0">
              <a:spcBef>
                <a:spcPts val="0"/>
              </a:spcBef>
              <a:buNone/>
            </a:pPr>
            <a:r>
              <a:t/>
            </a:r>
            <a:endParaRPr/>
          </a:p>
        </p:txBody>
      </p:sp>
      <p:sp>
        <p:nvSpPr>
          <p:cNvPr id="243" name="Shape 243"/>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t>Formación académica de calidad</a:t>
            </a:r>
          </a:p>
        </p:txBody>
      </p:sp>
      <p:pic>
        <p:nvPicPr>
          <p:cNvPr descr="150529-001.JPG" id="244" name="Shape 244"/>
          <p:cNvPicPr preferRelativeResize="0"/>
          <p:nvPr/>
        </p:nvPicPr>
        <p:blipFill>
          <a:blip r:embed="rId3">
            <a:alphaModFix/>
          </a:blip>
          <a:stretch>
            <a:fillRect/>
          </a:stretch>
        </p:blipFill>
        <p:spPr>
          <a:xfrm>
            <a:off x="8046800" y="4782948"/>
            <a:ext cx="1785925" cy="2675557"/>
          </a:xfrm>
          <a:prstGeom prst="rect">
            <a:avLst/>
          </a:prstGeom>
          <a:noFill/>
          <a:ln>
            <a:noFill/>
          </a:ln>
        </p:spPr>
      </p:pic>
      <p:pic>
        <p:nvPicPr>
          <p:cNvPr descr="IMG_2245.JPG" id="245" name="Shape 245"/>
          <p:cNvPicPr preferRelativeResize="0"/>
          <p:nvPr/>
        </p:nvPicPr>
        <p:blipFill rotWithShape="1">
          <a:blip r:embed="rId4">
            <a:alphaModFix/>
          </a:blip>
          <a:srcRect b="0" l="21816" r="13808" t="0"/>
          <a:stretch/>
        </p:blipFill>
        <p:spPr>
          <a:xfrm>
            <a:off x="193450" y="4782955"/>
            <a:ext cx="2580400" cy="2675549"/>
          </a:xfrm>
          <a:prstGeom prst="rect">
            <a:avLst/>
          </a:prstGeom>
          <a:noFill/>
          <a:ln>
            <a:noFill/>
          </a:ln>
        </p:spPr>
      </p:pic>
      <p:graphicFrame>
        <p:nvGraphicFramePr>
          <p:cNvPr id="246" name="Shape 246"/>
          <p:cNvGraphicFramePr/>
          <p:nvPr/>
        </p:nvGraphicFramePr>
        <p:xfrm>
          <a:off x="258738" y="1741525"/>
          <a:ext cx="3000000" cy="3000000"/>
        </p:xfrm>
        <a:graphic>
          <a:graphicData uri="http://schemas.openxmlformats.org/drawingml/2006/table">
            <a:tbl>
              <a:tblPr>
                <a:noFill/>
                <a:tableStyleId>{DB68627A-0EB7-4EB0-8BD5-5ADDE04D911D}</a:tableStyleId>
              </a:tblPr>
              <a:tblGrid>
                <a:gridCol w="3623150"/>
                <a:gridCol w="901850"/>
                <a:gridCol w="3657425"/>
                <a:gridCol w="1389625"/>
              </a:tblGrid>
              <a:tr h="250400">
                <a:tc gridSpan="3">
                  <a:txBody>
                    <a:bodyPr>
                      <a:noAutofit/>
                    </a:bodyPr>
                    <a:lstStyle/>
                    <a:p>
                      <a:pPr lvl="0" rtl="0" algn="ctr">
                        <a:spcBef>
                          <a:spcPts val="0"/>
                        </a:spcBef>
                        <a:buNone/>
                      </a:pPr>
                      <a:r>
                        <a:rPr b="1" lang="es-419" sz="1800">
                          <a:latin typeface="Calibri"/>
                          <a:ea typeface="Calibri"/>
                          <a:cs typeface="Calibri"/>
                          <a:sym typeface="Calibri"/>
                        </a:rPr>
                        <a:t>IES Nacionales</a:t>
                      </a:r>
                    </a:p>
                  </a:txBody>
                  <a:tcPr marT="0" marB="0" marR="0" marL="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C000"/>
                    </a:solidFill>
                  </a:tcPr>
                </a:tc>
                <a:tc hMerge="1"/>
                <a:tc hMerge="1"/>
                <a:tc>
                  <a:txBody>
                    <a:bodyPr>
                      <a:noAutofit/>
                    </a:bodyPr>
                    <a:lstStyle/>
                    <a:p>
                      <a:pPr lvl="0" rtl="0" algn="ctr">
                        <a:spcBef>
                          <a:spcPts val="0"/>
                        </a:spcBef>
                        <a:buNone/>
                      </a:pPr>
                      <a:r>
                        <a:rPr b="1" lang="es-419" sz="1800">
                          <a:latin typeface="Calibri"/>
                          <a:ea typeface="Calibri"/>
                          <a:cs typeface="Calibri"/>
                          <a:sym typeface="Calibri"/>
                        </a:rPr>
                        <a:t>Alumnos</a:t>
                      </a:r>
                    </a:p>
                  </a:txBody>
                  <a:tcPr marT="0" marB="0" marR="0" marL="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C000"/>
                    </a:solidFill>
                  </a:tcPr>
                </a:tc>
              </a:tr>
              <a:tr h="250400">
                <a:tc gridSpan="3">
                  <a:txBody>
                    <a:bodyPr>
                      <a:noAutofit/>
                    </a:bodyPr>
                    <a:lstStyle/>
                    <a:p>
                      <a:pPr lvl="0" rtl="0">
                        <a:spcBef>
                          <a:spcPts val="50"/>
                        </a:spcBef>
                        <a:spcAft>
                          <a:spcPts val="50"/>
                        </a:spcAft>
                        <a:buNone/>
                      </a:pPr>
                      <a:r>
                        <a:rPr lang="es-419" sz="1800">
                          <a:latin typeface="Calibri"/>
                          <a:ea typeface="Calibri"/>
                          <a:cs typeface="Calibri"/>
                          <a:sym typeface="Calibri"/>
                        </a:rPr>
                        <a:t>agosto 2014 - enero 2015: Universidad Autónoma de Tamaulipas</a:t>
                      </a:r>
                    </a:p>
                  </a:txBody>
                  <a:tcPr marT="0" marB="0" marR="0" marL="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c hMerge="1"/>
                <a:tc hMerge="1"/>
                <a:tc>
                  <a:txBody>
                    <a:bodyPr>
                      <a:noAutofit/>
                    </a:bodyPr>
                    <a:lstStyle/>
                    <a:p>
                      <a:pPr lvl="0" rtl="0" algn="ctr">
                        <a:spcBef>
                          <a:spcPts val="50"/>
                        </a:spcBef>
                        <a:spcAft>
                          <a:spcPts val="50"/>
                        </a:spcAft>
                        <a:buNone/>
                      </a:pPr>
                      <a:r>
                        <a:rPr lang="es-419" sz="1800">
                          <a:latin typeface="Calibri"/>
                          <a:ea typeface="Calibri"/>
                          <a:cs typeface="Calibri"/>
                          <a:sym typeface="Calibri"/>
                        </a:rPr>
                        <a:t>2</a:t>
                      </a:r>
                    </a:p>
                  </a:txBody>
                  <a:tcPr marT="0" marB="0" marR="0" marL="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r>
              <a:tr h="250400">
                <a:tc gridSpan="3">
                  <a:txBody>
                    <a:bodyPr>
                      <a:noAutofit/>
                    </a:bodyPr>
                    <a:lstStyle/>
                    <a:p>
                      <a:pPr lvl="0" rtl="0" algn="just">
                        <a:spcBef>
                          <a:spcPts val="0"/>
                        </a:spcBef>
                        <a:buNone/>
                      </a:pPr>
                      <a:r>
                        <a:rPr b="1" lang="es-419" sz="1800">
                          <a:latin typeface="Calibri"/>
                          <a:ea typeface="Calibri"/>
                          <a:cs typeface="Calibri"/>
                          <a:sym typeface="Calibri"/>
                        </a:rPr>
                        <a:t>IES del Extranjero</a:t>
                      </a:r>
                    </a:p>
                  </a:txBody>
                  <a:tcPr marT="0" marB="0" marR="0" marL="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C000"/>
                    </a:solidFill>
                  </a:tcPr>
                </a:tc>
                <a:tc hMerge="1"/>
                <a:tc hMerge="1"/>
                <a:tc>
                  <a:txBody>
                    <a:bodyPr>
                      <a:noAutofit/>
                    </a:bodyPr>
                    <a:lstStyle/>
                    <a:p>
                      <a:pPr lvl="0" rtl="0" algn="ctr">
                        <a:spcBef>
                          <a:spcPts val="0"/>
                        </a:spcBef>
                        <a:buNone/>
                      </a:pPr>
                      <a:r>
                        <a:rPr b="1" lang="es-419" sz="1800">
                          <a:latin typeface="Calibri"/>
                          <a:ea typeface="Calibri"/>
                          <a:cs typeface="Calibri"/>
                          <a:sym typeface="Calibri"/>
                        </a:rPr>
                        <a:t> </a:t>
                      </a:r>
                    </a:p>
                  </a:txBody>
                  <a:tcPr marT="0" marB="0" marR="0" marL="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C000"/>
                    </a:solidFill>
                  </a:tcPr>
                </a:tc>
              </a:tr>
              <a:tr h="500800">
                <a:tc gridSpan="3">
                  <a:txBody>
                    <a:bodyPr>
                      <a:noAutofit/>
                    </a:bodyPr>
                    <a:lstStyle/>
                    <a:p>
                      <a:pPr lvl="0" rtl="0" algn="just">
                        <a:spcBef>
                          <a:spcPts val="0"/>
                        </a:spcBef>
                        <a:buNone/>
                      </a:pPr>
                      <a:r>
                        <a:rPr lang="es-419" sz="1800">
                          <a:latin typeface="Calibri"/>
                          <a:ea typeface="Calibri"/>
                          <a:cs typeface="Calibri"/>
                          <a:sym typeface="Calibri"/>
                        </a:rPr>
                        <a:t>agosto 2014-enero 2015: Universidad de Zaragoza y Universidad de León, España, Universidad Nacional de Luján, Argentina, Universidad de Gothenburg, Suecia,</a:t>
                      </a:r>
                    </a:p>
                  </a:txBody>
                  <a:tcPr marT="0" marB="0" marR="0" marL="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c hMerge="1"/>
                <a:tc hMerge="1"/>
                <a:tc>
                  <a:txBody>
                    <a:bodyPr>
                      <a:noAutofit/>
                    </a:bodyPr>
                    <a:lstStyle/>
                    <a:p>
                      <a:pPr lvl="0" rtl="0" algn="ctr">
                        <a:spcBef>
                          <a:spcPts val="0"/>
                        </a:spcBef>
                        <a:buNone/>
                      </a:pPr>
                      <a:r>
                        <a:rPr lang="es-419" sz="1800">
                          <a:latin typeface="Calibri"/>
                          <a:ea typeface="Calibri"/>
                          <a:cs typeface="Calibri"/>
                          <a:sym typeface="Calibri"/>
                        </a:rPr>
                        <a:t>4</a:t>
                      </a:r>
                    </a:p>
                  </a:txBody>
                  <a:tcPr marT="0" marB="0" marR="0" marL="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r>
              <a:tr h="500800">
                <a:tc gridSpan="3">
                  <a:txBody>
                    <a:bodyPr>
                      <a:noAutofit/>
                    </a:bodyPr>
                    <a:lstStyle/>
                    <a:p>
                      <a:pPr lvl="0" rtl="0" algn="just">
                        <a:spcBef>
                          <a:spcPts val="0"/>
                        </a:spcBef>
                        <a:buNone/>
                      </a:pPr>
                      <a:r>
                        <a:rPr lang="es-419" sz="1800">
                          <a:latin typeface="Calibri"/>
                          <a:ea typeface="Calibri"/>
                          <a:cs typeface="Calibri"/>
                          <a:sym typeface="Calibri"/>
                        </a:rPr>
                        <a:t>febrero – julio 2015: Universidad de Zaragoza, Universidad de Granada y Universidad Complutense de Madrid, España y Universidad Nacional De Cuyo, Argentina.</a:t>
                      </a:r>
                    </a:p>
                  </a:txBody>
                  <a:tcPr marT="0" marB="0" marR="0" marL="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c hMerge="1"/>
                <a:tc hMerge="1"/>
                <a:tc>
                  <a:txBody>
                    <a:bodyPr>
                      <a:noAutofit/>
                    </a:bodyPr>
                    <a:lstStyle/>
                    <a:p>
                      <a:pPr lvl="0" rtl="0" algn="ctr">
                        <a:spcBef>
                          <a:spcPts val="0"/>
                        </a:spcBef>
                        <a:buNone/>
                      </a:pPr>
                      <a:r>
                        <a:rPr lang="es-419" sz="1800">
                          <a:latin typeface="Calibri"/>
                          <a:ea typeface="Calibri"/>
                          <a:cs typeface="Calibri"/>
                          <a:sym typeface="Calibri"/>
                        </a:rPr>
                        <a:t>5</a:t>
                      </a:r>
                    </a:p>
                  </a:txBody>
                  <a:tcPr marT="0" marB="0" marR="0" marL="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r>
              <a:tr h="751200">
                <a:tc gridSpan="3">
                  <a:txBody>
                    <a:bodyPr>
                      <a:noAutofit/>
                    </a:bodyPr>
                    <a:lstStyle/>
                    <a:p>
                      <a:pPr lvl="0" rtl="0" algn="just">
                        <a:spcBef>
                          <a:spcPts val="0"/>
                        </a:spcBef>
                        <a:buNone/>
                      </a:pPr>
                      <a:r>
                        <a:rPr lang="es-419" sz="1800">
                          <a:latin typeface="Calibri"/>
                          <a:ea typeface="Calibri"/>
                          <a:cs typeface="Calibri"/>
                          <a:sym typeface="Calibri"/>
                        </a:rPr>
                        <a:t>agosto 2015-enero 2016: Universidad de Zaragoza, España, Universidad Pai Chai, Corea del Sur, Malmo University, ciudad Malmo, Suecia y Corporación Universitaria Un Minuto de Dios, Medellín, Colombia,</a:t>
                      </a:r>
                    </a:p>
                  </a:txBody>
                  <a:tcPr marT="0" marB="0" marR="0" marL="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c hMerge="1"/>
                <a:tc hMerge="1"/>
                <a:tc>
                  <a:txBody>
                    <a:bodyPr>
                      <a:noAutofit/>
                    </a:bodyPr>
                    <a:lstStyle/>
                    <a:p>
                      <a:pPr lvl="0" rtl="0" algn="ctr">
                        <a:spcBef>
                          <a:spcPts val="0"/>
                        </a:spcBef>
                        <a:buNone/>
                      </a:pPr>
                      <a:r>
                        <a:rPr lang="es-419" sz="1800">
                          <a:latin typeface="Calibri"/>
                          <a:ea typeface="Calibri"/>
                          <a:cs typeface="Calibri"/>
                          <a:sym typeface="Calibri"/>
                        </a:rPr>
                        <a:t>4</a:t>
                      </a:r>
                    </a:p>
                  </a:txBody>
                  <a:tcPr marT="0" marB="0" marR="0" marL="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r>
            </a:tbl>
          </a:graphicData>
        </a:graphic>
      </p:graphicFrame>
      <p:pic>
        <p:nvPicPr>
          <p:cNvPr descr="IMG_9672-001.JPG" id="247" name="Shape 247"/>
          <p:cNvPicPr preferRelativeResize="0"/>
          <p:nvPr/>
        </p:nvPicPr>
        <p:blipFill rotWithShape="1">
          <a:blip r:embed="rId5">
            <a:alphaModFix/>
          </a:blip>
          <a:srcRect b="0" l="21534" r="51694" t="18146"/>
          <a:stretch/>
        </p:blipFill>
        <p:spPr>
          <a:xfrm>
            <a:off x="6638275" y="4782955"/>
            <a:ext cx="1311000" cy="2675549"/>
          </a:xfrm>
          <a:prstGeom prst="rect">
            <a:avLst/>
          </a:prstGeom>
          <a:noFill/>
          <a:ln>
            <a:noFill/>
          </a:ln>
        </p:spPr>
      </p:pic>
      <p:pic>
        <p:nvPicPr>
          <p:cNvPr descr="IMG_5912.JPG" id="248" name="Shape 248"/>
          <p:cNvPicPr preferRelativeResize="0"/>
          <p:nvPr/>
        </p:nvPicPr>
        <p:blipFill>
          <a:blip r:embed="rId6">
            <a:alphaModFix/>
          </a:blip>
          <a:stretch>
            <a:fillRect/>
          </a:stretch>
        </p:blipFill>
        <p:spPr>
          <a:xfrm>
            <a:off x="4754812" y="4782953"/>
            <a:ext cx="1785925" cy="2675552"/>
          </a:xfrm>
          <a:prstGeom prst="rect">
            <a:avLst/>
          </a:prstGeom>
          <a:noFill/>
          <a:ln>
            <a:noFill/>
          </a:ln>
        </p:spPr>
      </p:pic>
      <p:pic>
        <p:nvPicPr>
          <p:cNvPr descr="IMG_3226.JPG" id="249" name="Shape 249"/>
          <p:cNvPicPr preferRelativeResize="0"/>
          <p:nvPr/>
        </p:nvPicPr>
        <p:blipFill>
          <a:blip r:embed="rId7">
            <a:alphaModFix/>
          </a:blip>
          <a:stretch>
            <a:fillRect/>
          </a:stretch>
        </p:blipFill>
        <p:spPr>
          <a:xfrm>
            <a:off x="2871375" y="4782962"/>
            <a:ext cx="1785925" cy="267554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3" name="Shape 253"/>
        <p:cNvGrpSpPr/>
        <p:nvPr/>
      </p:nvGrpSpPr>
      <p:grpSpPr>
        <a:xfrm>
          <a:off x="0" y="0"/>
          <a:ext cx="0" cy="0"/>
          <a:chOff x="0" y="0"/>
          <a:chExt cx="0" cy="0"/>
        </a:xfrm>
      </p:grpSpPr>
      <p:sp>
        <p:nvSpPr>
          <p:cNvPr id="254" name="Shape 254"/>
          <p:cNvSpPr txBox="1"/>
          <p:nvPr>
            <p:ph idx="1" type="body"/>
          </p:nvPr>
        </p:nvSpPr>
        <p:spPr>
          <a:xfrm>
            <a:off x="4838250" y="1731100"/>
            <a:ext cx="3963900" cy="5162700"/>
          </a:xfrm>
          <a:prstGeom prst="rect">
            <a:avLst/>
          </a:prstGeom>
        </p:spPr>
        <p:txBody>
          <a:bodyPr anchorCtr="0" anchor="t" bIns="112750" lIns="112750" rIns="112750" tIns="112750">
            <a:noAutofit/>
          </a:bodyPr>
          <a:lstStyle/>
          <a:p>
            <a:pPr lvl="0" algn="just">
              <a:spcBef>
                <a:spcPts val="0"/>
              </a:spcBef>
              <a:buNone/>
            </a:pPr>
            <a:r>
              <a:rPr lang="es-419" sz="2400">
                <a:solidFill>
                  <a:srgbClr val="000000"/>
                </a:solidFill>
                <a:latin typeface="Calibri"/>
                <a:ea typeface="Calibri"/>
                <a:cs typeface="Calibri"/>
                <a:sym typeface="Calibri"/>
              </a:rPr>
              <a:t>Nuestra alumna </a:t>
            </a:r>
            <a:r>
              <a:rPr b="1" lang="es-419" sz="2400">
                <a:solidFill>
                  <a:srgbClr val="000000"/>
                </a:solidFill>
                <a:latin typeface="Calibri"/>
                <a:ea typeface="Calibri"/>
                <a:cs typeface="Calibri"/>
                <a:sym typeface="Calibri"/>
              </a:rPr>
              <a:t>Kenia Osiris Benítez Saucedo</a:t>
            </a:r>
            <a:r>
              <a:rPr lang="es-419" sz="2400">
                <a:solidFill>
                  <a:srgbClr val="000000"/>
                </a:solidFill>
                <a:latin typeface="Calibri"/>
                <a:ea typeface="Calibri"/>
                <a:cs typeface="Calibri"/>
                <a:sym typeface="Calibri"/>
              </a:rPr>
              <a:t>, realizó movilidad a la </a:t>
            </a:r>
            <a:r>
              <a:rPr i="1" lang="es-419" sz="2400">
                <a:solidFill>
                  <a:srgbClr val="000000"/>
                </a:solidFill>
                <a:latin typeface="Calibri"/>
                <a:ea typeface="Calibri"/>
                <a:cs typeface="Calibri"/>
                <a:sym typeface="Calibri"/>
              </a:rPr>
              <a:t>Universidad de Granada, España</a:t>
            </a:r>
          </a:p>
        </p:txBody>
      </p:sp>
      <p:pic>
        <p:nvPicPr>
          <p:cNvPr descr="IMG_3164.JPG" id="255" name="Shape 255"/>
          <p:cNvPicPr preferRelativeResize="0"/>
          <p:nvPr/>
        </p:nvPicPr>
        <p:blipFill>
          <a:blip r:embed="rId3">
            <a:alphaModFix/>
          </a:blip>
          <a:stretch>
            <a:fillRect/>
          </a:stretch>
        </p:blipFill>
        <p:spPr>
          <a:xfrm>
            <a:off x="293900" y="1854800"/>
            <a:ext cx="3816724" cy="5717926"/>
          </a:xfrm>
          <a:prstGeom prst="rect">
            <a:avLst/>
          </a:prstGeom>
          <a:noFill/>
          <a:ln>
            <a:noFill/>
          </a:ln>
        </p:spPr>
      </p:pic>
      <p:pic>
        <p:nvPicPr>
          <p:cNvPr descr="IMG_3155.JPG" id="256" name="Shape 256"/>
          <p:cNvPicPr preferRelativeResize="0"/>
          <p:nvPr/>
        </p:nvPicPr>
        <p:blipFill>
          <a:blip r:embed="rId4">
            <a:alphaModFix/>
          </a:blip>
          <a:stretch>
            <a:fillRect/>
          </a:stretch>
        </p:blipFill>
        <p:spPr>
          <a:xfrm>
            <a:off x="4330675" y="3682064"/>
            <a:ext cx="4980100" cy="33241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0" name="Shape 260"/>
        <p:cNvGrpSpPr/>
        <p:nvPr/>
      </p:nvGrpSpPr>
      <p:grpSpPr>
        <a:xfrm>
          <a:off x="0" y="0"/>
          <a:ext cx="0" cy="0"/>
          <a:chOff x="0" y="0"/>
          <a:chExt cx="0" cy="0"/>
        </a:xfrm>
      </p:grpSpPr>
      <p:sp>
        <p:nvSpPr>
          <p:cNvPr id="261" name="Shape 261"/>
          <p:cNvSpPr txBox="1"/>
          <p:nvPr>
            <p:ph idx="1" type="body"/>
          </p:nvPr>
        </p:nvSpPr>
        <p:spPr>
          <a:xfrm>
            <a:off x="290875" y="1590699"/>
            <a:ext cx="9325799" cy="5105700"/>
          </a:xfrm>
          <a:prstGeom prst="rect">
            <a:avLst/>
          </a:prstGeom>
        </p:spPr>
        <p:txBody>
          <a:bodyPr anchorCtr="0" anchor="t" bIns="112750" lIns="112750" rIns="112750" tIns="112750">
            <a:noAutofit/>
          </a:bodyPr>
          <a:lstStyle/>
          <a:p>
            <a:pPr lvl="0" rtl="0" algn="just">
              <a:lnSpc>
                <a:spcPct val="115000"/>
              </a:lnSpc>
              <a:spcBef>
                <a:spcPts val="0"/>
              </a:spcBef>
              <a:spcAft>
                <a:spcPts val="0"/>
              </a:spcAft>
              <a:buNone/>
            </a:pPr>
            <a:r>
              <a:rPr lang="es-419">
                <a:solidFill>
                  <a:srgbClr val="000000"/>
                </a:solidFill>
              </a:rPr>
              <a:t> Escenarios:</a:t>
            </a:r>
          </a:p>
          <a:p>
            <a:pPr lvl="0" rtl="0" algn="just">
              <a:lnSpc>
                <a:spcPct val="115000"/>
              </a:lnSpc>
              <a:spcBef>
                <a:spcPts val="0"/>
              </a:spcBef>
              <a:spcAft>
                <a:spcPts val="0"/>
              </a:spcAft>
              <a:buNone/>
            </a:pPr>
            <a:r>
              <a:rPr lang="es-419">
                <a:solidFill>
                  <a:srgbClr val="000000"/>
                </a:solidFill>
              </a:rPr>
              <a:t>Sector Salud, Educativo, Atención a Adultos Mayores, Prevención del Delito, Justicia, Congreso del Estado, Policía Estatal, Prevención y Reinserción Social, Centro Estatal de Justicia Para las Mujeres, SEJUVE, IMJUVE, SEDESOL y Universidad de Colima.</a:t>
            </a:r>
          </a:p>
          <a:p>
            <a:pPr lvl="0" rtl="0">
              <a:spcBef>
                <a:spcPts val="0"/>
              </a:spcBef>
              <a:buNone/>
            </a:pPr>
            <a:r>
              <a:t/>
            </a:r>
            <a:endParaRPr>
              <a:solidFill>
                <a:srgbClr val="000000"/>
              </a:solidFill>
            </a:endParaRPr>
          </a:p>
          <a:p>
            <a:pPr lvl="0" rtl="0">
              <a:spcBef>
                <a:spcPts val="0"/>
              </a:spcBef>
              <a:buNone/>
            </a:pPr>
            <a:r>
              <a:t/>
            </a:r>
            <a:endParaRPr>
              <a:solidFill>
                <a:srgbClr val="000000"/>
              </a:solidFill>
            </a:endParaRPr>
          </a:p>
          <a:p>
            <a:pPr lvl="0">
              <a:spcBef>
                <a:spcPts val="0"/>
              </a:spcBef>
              <a:buNone/>
            </a:pPr>
            <a:r>
              <a:t/>
            </a:r>
            <a:endParaRPr>
              <a:solidFill>
                <a:srgbClr val="000000"/>
              </a:solidFill>
            </a:endParaRPr>
          </a:p>
        </p:txBody>
      </p:sp>
      <p:sp>
        <p:nvSpPr>
          <p:cNvPr id="262" name="Shape 262"/>
          <p:cNvSpPr txBox="1"/>
          <p:nvPr>
            <p:ph type="title"/>
          </p:nvPr>
        </p:nvSpPr>
        <p:spPr>
          <a:xfrm>
            <a:off x="2056425" y="672475"/>
            <a:ext cx="7610399" cy="865500"/>
          </a:xfrm>
          <a:prstGeom prst="rect">
            <a:avLst/>
          </a:prstGeom>
        </p:spPr>
        <p:txBody>
          <a:bodyPr anchorCtr="0" anchor="t" bIns="112750" lIns="112750" rIns="112750" tIns="112750">
            <a:noAutofit/>
          </a:bodyPr>
          <a:lstStyle/>
          <a:p>
            <a:pPr lvl="0" rtl="0">
              <a:spcBef>
                <a:spcPts val="0"/>
              </a:spcBef>
              <a:buClr>
                <a:schemeClr val="dk1"/>
              </a:buClr>
              <a:buSzPct val="36666"/>
              <a:buFont typeface="Arial"/>
              <a:buNone/>
            </a:pPr>
            <a:r>
              <a:rPr lang="es-419" sz="3000"/>
              <a:t>Servicio Social y Práctica Profesional</a:t>
            </a:r>
          </a:p>
          <a:p>
            <a:pPr lvl="0" rtl="0">
              <a:spcBef>
                <a:spcPts val="0"/>
              </a:spcBef>
              <a:buNone/>
            </a:pPr>
            <a:r>
              <a:t/>
            </a:r>
            <a:endParaRPr sz="3000"/>
          </a:p>
          <a:p>
            <a:pPr lvl="0" rtl="0">
              <a:spcBef>
                <a:spcPts val="0"/>
              </a:spcBef>
              <a:buNone/>
            </a:pPr>
            <a:r>
              <a:t/>
            </a:r>
            <a:endParaRPr sz="3000"/>
          </a:p>
        </p:txBody>
      </p:sp>
      <p:pic>
        <p:nvPicPr>
          <p:cNvPr descr="IMG_1760.JPG" id="263" name="Shape 263"/>
          <p:cNvPicPr preferRelativeResize="0"/>
          <p:nvPr/>
        </p:nvPicPr>
        <p:blipFill>
          <a:blip r:embed="rId3">
            <a:alphaModFix/>
          </a:blip>
          <a:stretch>
            <a:fillRect/>
          </a:stretch>
        </p:blipFill>
        <p:spPr>
          <a:xfrm>
            <a:off x="158725" y="4032000"/>
            <a:ext cx="4776149" cy="3188074"/>
          </a:xfrm>
          <a:prstGeom prst="rect">
            <a:avLst/>
          </a:prstGeom>
          <a:noFill/>
          <a:ln>
            <a:noFill/>
          </a:ln>
        </p:spPr>
      </p:pic>
      <p:pic>
        <p:nvPicPr>
          <p:cNvPr descr="IMG_1662.JPG" id="264" name="Shape 264"/>
          <p:cNvPicPr preferRelativeResize="0"/>
          <p:nvPr/>
        </p:nvPicPr>
        <p:blipFill rotWithShape="1">
          <a:blip r:embed="rId4">
            <a:alphaModFix/>
          </a:blip>
          <a:srcRect b="0" l="10905" r="0" t="0"/>
          <a:stretch/>
        </p:blipFill>
        <p:spPr>
          <a:xfrm>
            <a:off x="4441375" y="3622625"/>
            <a:ext cx="5348374" cy="40068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8" name="Shape 268"/>
        <p:cNvGrpSpPr/>
        <p:nvPr/>
      </p:nvGrpSpPr>
      <p:grpSpPr>
        <a:xfrm>
          <a:off x="0" y="0"/>
          <a:ext cx="0" cy="0"/>
          <a:chOff x="0" y="0"/>
          <a:chExt cx="0" cy="0"/>
        </a:xfrm>
      </p:grpSpPr>
      <p:sp>
        <p:nvSpPr>
          <p:cNvPr id="269" name="Shape 269"/>
          <p:cNvSpPr txBox="1"/>
          <p:nvPr>
            <p:ph type="title"/>
          </p:nvPr>
        </p:nvSpPr>
        <p:spPr>
          <a:xfrm>
            <a:off x="2056425" y="672475"/>
            <a:ext cx="7610399" cy="865500"/>
          </a:xfrm>
          <a:prstGeom prst="rect">
            <a:avLst/>
          </a:prstGeom>
        </p:spPr>
        <p:txBody>
          <a:bodyPr anchorCtr="0" anchor="t" bIns="112750" lIns="112750" rIns="112750" tIns="112750">
            <a:noAutofit/>
          </a:bodyPr>
          <a:lstStyle/>
          <a:p>
            <a:pPr lvl="0" rtl="0">
              <a:spcBef>
                <a:spcPts val="0"/>
              </a:spcBef>
              <a:buNone/>
            </a:pPr>
            <a:r>
              <a:rPr lang="es-419" sz="3000"/>
              <a:t>Internacionalización universitaria</a:t>
            </a:r>
          </a:p>
          <a:p>
            <a:pPr lvl="0" rtl="0">
              <a:spcBef>
                <a:spcPts val="0"/>
              </a:spcBef>
              <a:buNone/>
            </a:pPr>
            <a:r>
              <a:t/>
            </a:r>
            <a:endParaRPr sz="3000"/>
          </a:p>
          <a:p>
            <a:pPr lvl="0" rtl="0">
              <a:spcBef>
                <a:spcPts val="0"/>
              </a:spcBef>
              <a:buNone/>
            </a:pPr>
            <a:r>
              <a:t/>
            </a:r>
            <a:endParaRPr sz="3000"/>
          </a:p>
        </p:txBody>
      </p:sp>
      <p:sp>
        <p:nvSpPr>
          <p:cNvPr id="270" name="Shape 270"/>
          <p:cNvSpPr txBox="1"/>
          <p:nvPr>
            <p:ph idx="1" type="body"/>
          </p:nvPr>
        </p:nvSpPr>
        <p:spPr>
          <a:xfrm>
            <a:off x="341101" y="1462542"/>
            <a:ext cx="9325799" cy="5162700"/>
          </a:xfrm>
          <a:prstGeom prst="rect">
            <a:avLst/>
          </a:prstGeom>
        </p:spPr>
        <p:txBody>
          <a:bodyPr anchorCtr="0" anchor="t" bIns="112750" lIns="112750" rIns="112750" tIns="112750">
            <a:noAutofit/>
          </a:bodyPr>
          <a:lstStyle/>
          <a:p>
            <a:pPr indent="-317500" lvl="0" marL="457200" rtl="0" algn="just">
              <a:lnSpc>
                <a:spcPct val="100000"/>
              </a:lnSpc>
              <a:spcBef>
                <a:spcPts val="0"/>
              </a:spcBef>
              <a:spcAft>
                <a:spcPts val="0"/>
              </a:spcAft>
              <a:buClr>
                <a:schemeClr val="dk1"/>
              </a:buClr>
              <a:buSzPct val="58333"/>
            </a:pPr>
            <a:r>
              <a:rPr lang="es-419" sz="2400">
                <a:solidFill>
                  <a:schemeClr val="dk1"/>
                </a:solidFill>
              </a:rPr>
              <a:t>En la nueva Propuesta curricular se considera la doble titulación con instituciones de Latinoamérica, Estados Unidos y Europa.</a:t>
            </a:r>
          </a:p>
          <a:p>
            <a:pPr indent="-317500" lvl="0" marL="457200" rtl="0" algn="just">
              <a:lnSpc>
                <a:spcPct val="100000"/>
              </a:lnSpc>
              <a:spcBef>
                <a:spcPts val="0"/>
              </a:spcBef>
              <a:spcAft>
                <a:spcPts val="0"/>
              </a:spcAft>
              <a:buClr>
                <a:schemeClr val="dk1"/>
              </a:buClr>
              <a:buSzPct val="58333"/>
            </a:pPr>
            <a:r>
              <a:rPr lang="es-419" sz="2400">
                <a:solidFill>
                  <a:schemeClr val="dk1"/>
                </a:solidFill>
              </a:rPr>
              <a:t>I</a:t>
            </a:r>
            <a:r>
              <a:rPr lang="es-419" sz="2400">
                <a:solidFill>
                  <a:schemeClr val="dk1"/>
                </a:solidFill>
                <a:latin typeface="Calibri"/>
                <a:ea typeface="Calibri"/>
                <a:cs typeface="Calibri"/>
                <a:sym typeface="Calibri"/>
              </a:rPr>
              <a:t>mpart</a:t>
            </a:r>
            <a:r>
              <a:rPr lang="es-419" sz="2400">
                <a:solidFill>
                  <a:schemeClr val="dk1"/>
                </a:solidFill>
              </a:rPr>
              <a:t>ición de </a:t>
            </a:r>
            <a:r>
              <a:rPr lang="es-419" sz="2400">
                <a:solidFill>
                  <a:schemeClr val="dk1"/>
                </a:solidFill>
                <a:latin typeface="Calibri"/>
                <a:ea typeface="Calibri"/>
                <a:cs typeface="Calibri"/>
                <a:sym typeface="Calibri"/>
              </a:rPr>
              <a:t>temas en Inglés.</a:t>
            </a:r>
          </a:p>
          <a:p>
            <a:pPr lvl="0" rtl="0" algn="just">
              <a:lnSpc>
                <a:spcPct val="100000"/>
              </a:lnSpc>
              <a:spcBef>
                <a:spcPts val="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lvl="0" rtl="0" algn="just">
              <a:lnSpc>
                <a:spcPct val="100000"/>
              </a:lnSpc>
              <a:spcBef>
                <a:spcPts val="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lvl="0" rtl="0" algn="just">
              <a:lnSpc>
                <a:spcPct val="100000"/>
              </a:lnSpc>
              <a:spcBef>
                <a:spcPts val="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indent="387350" lvl="0" rtl="0" algn="just">
              <a:lnSpc>
                <a:spcPct val="100000"/>
              </a:lnSpc>
              <a:spcBef>
                <a:spcPts val="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indent="387350" lvl="0" rtl="0" algn="just">
              <a:lnSpc>
                <a:spcPct val="100000"/>
              </a:lnSpc>
              <a:spcBef>
                <a:spcPts val="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indent="387350" lvl="0" rtl="0" algn="just">
              <a:lnSpc>
                <a:spcPct val="100000"/>
              </a:lnSpc>
              <a:spcBef>
                <a:spcPts val="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indent="387350" lvl="0" rtl="0" algn="just">
              <a:lnSpc>
                <a:spcPct val="100000"/>
              </a:lnSpc>
              <a:spcBef>
                <a:spcPts val="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indent="387350" lvl="0" rtl="0" algn="just">
              <a:lnSpc>
                <a:spcPct val="100000"/>
              </a:lnSpc>
              <a:spcBef>
                <a:spcPts val="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indent="387350" lvl="0" rtl="0" algn="just">
              <a:lnSpc>
                <a:spcPct val="100000"/>
              </a:lnSpc>
              <a:spcBef>
                <a:spcPts val="0"/>
              </a:spcBef>
              <a:spcAft>
                <a:spcPts val="0"/>
              </a:spcAft>
              <a:buClr>
                <a:schemeClr val="dk1"/>
              </a:buClr>
              <a:buSzPct val="122222"/>
              <a:buFont typeface="Arial"/>
              <a:buNone/>
            </a:pPr>
            <a:r>
              <a:t/>
            </a:r>
            <a:endParaRPr sz="900">
              <a:solidFill>
                <a:schemeClr val="dk1"/>
              </a:solidFill>
              <a:latin typeface="Calibri"/>
              <a:ea typeface="Calibri"/>
              <a:cs typeface="Calibri"/>
              <a:sym typeface="Calibri"/>
            </a:endParaRPr>
          </a:p>
          <a:p>
            <a:pPr indent="-317500" lvl="0" marL="457200" rtl="0" algn="just">
              <a:lnSpc>
                <a:spcPct val="100000"/>
              </a:lnSpc>
              <a:spcBef>
                <a:spcPts val="0"/>
              </a:spcBef>
              <a:spcAft>
                <a:spcPts val="0"/>
              </a:spcAft>
              <a:buClr>
                <a:schemeClr val="dk1"/>
              </a:buClr>
              <a:buSzPct val="58333"/>
              <a:buFont typeface="Calibri"/>
            </a:pPr>
            <a:r>
              <a:rPr lang="es-419" sz="2400">
                <a:solidFill>
                  <a:schemeClr val="dk1"/>
                </a:solidFill>
                <a:latin typeface="Calibri"/>
                <a:ea typeface="Calibri"/>
                <a:cs typeface="Calibri"/>
                <a:sym typeface="Calibri"/>
              </a:rPr>
              <a:t>Iniciaron el Diplomado “Inglés para Profesores”, los docentes René Alejandro Larios Gutiérrez, Luis Manuel Meléndez Flores, Moramay Sánchez Ventura, Juan Manuel Gutiérrez Tadeo y Julia Isabel Ochoa Méndez</a:t>
            </a:r>
          </a:p>
        </p:txBody>
      </p:sp>
      <p:sp>
        <p:nvSpPr>
          <p:cNvPr id="271" name="Shape 271"/>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t>Formación académica de calidad</a:t>
            </a:r>
          </a:p>
        </p:txBody>
      </p:sp>
      <p:pic>
        <p:nvPicPr>
          <p:cNvPr descr="IMG_5005.JPG" id="272" name="Shape 272"/>
          <p:cNvPicPr preferRelativeResize="0"/>
          <p:nvPr/>
        </p:nvPicPr>
        <p:blipFill>
          <a:blip r:embed="rId3">
            <a:alphaModFix/>
          </a:blip>
          <a:stretch>
            <a:fillRect/>
          </a:stretch>
        </p:blipFill>
        <p:spPr>
          <a:xfrm>
            <a:off x="5393875" y="2730625"/>
            <a:ext cx="4391516" cy="2931350"/>
          </a:xfrm>
          <a:prstGeom prst="rect">
            <a:avLst/>
          </a:prstGeom>
          <a:noFill/>
          <a:ln>
            <a:noFill/>
          </a:ln>
        </p:spPr>
      </p:pic>
      <p:pic>
        <p:nvPicPr>
          <p:cNvPr descr="susy.jpg" id="273" name="Shape 273"/>
          <p:cNvPicPr preferRelativeResize="0"/>
          <p:nvPr/>
        </p:nvPicPr>
        <p:blipFill>
          <a:blip r:embed="rId4">
            <a:alphaModFix/>
          </a:blip>
          <a:stretch>
            <a:fillRect/>
          </a:stretch>
        </p:blipFill>
        <p:spPr>
          <a:xfrm>
            <a:off x="224450" y="2730625"/>
            <a:ext cx="5211273" cy="29313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7" name="Shape 277"/>
        <p:cNvGrpSpPr/>
        <p:nvPr/>
      </p:nvGrpSpPr>
      <p:grpSpPr>
        <a:xfrm>
          <a:off x="0" y="0"/>
          <a:ext cx="0" cy="0"/>
          <a:chOff x="0" y="0"/>
          <a:chExt cx="0" cy="0"/>
        </a:xfrm>
      </p:grpSpPr>
      <p:sp>
        <p:nvSpPr>
          <p:cNvPr id="278" name="Shape 278"/>
          <p:cNvSpPr txBox="1"/>
          <p:nvPr>
            <p:ph idx="1" type="body"/>
          </p:nvPr>
        </p:nvSpPr>
        <p:spPr>
          <a:xfrm>
            <a:off x="4951625" y="1651500"/>
            <a:ext cx="4819200" cy="2940900"/>
          </a:xfrm>
          <a:prstGeom prst="rect">
            <a:avLst/>
          </a:prstGeom>
        </p:spPr>
        <p:txBody>
          <a:bodyPr anchorCtr="0" anchor="t" bIns="112750" lIns="112750" rIns="112750" tIns="112750">
            <a:noAutofit/>
          </a:bodyPr>
          <a:lstStyle/>
          <a:p>
            <a:pPr indent="-317500" lvl="0" marL="457200" algn="just">
              <a:lnSpc>
                <a:spcPct val="100000"/>
              </a:lnSpc>
              <a:spcBef>
                <a:spcPts val="0"/>
              </a:spcBef>
              <a:spcAft>
                <a:spcPts val="0"/>
              </a:spcAft>
              <a:buClr>
                <a:srgbClr val="000000"/>
              </a:buClr>
              <a:buSzPct val="58333"/>
              <a:buFont typeface="Calibri"/>
            </a:pPr>
            <a:r>
              <a:rPr lang="es-419" sz="2400">
                <a:solidFill>
                  <a:srgbClr val="000000"/>
                </a:solidFill>
                <a:latin typeface="Calibri"/>
                <a:ea typeface="Calibri"/>
                <a:cs typeface="Calibri"/>
                <a:sym typeface="Calibri"/>
              </a:rPr>
              <a:t>Convenio de colaboración con la Academia Nacional de Investigación en Trabajo Social. Firmado por el Rector Mtro. José Eduardo Hernández Nava y el Presidente de la ACANITS, Dr. Martín Castro</a:t>
            </a:r>
          </a:p>
        </p:txBody>
      </p:sp>
      <p:pic>
        <p:nvPicPr>
          <p:cNvPr descr="11224189_690702981029618_5495103893837660973_o.jpg" id="279" name="Shape 279"/>
          <p:cNvPicPr preferRelativeResize="0"/>
          <p:nvPr/>
        </p:nvPicPr>
        <p:blipFill rotWithShape="1">
          <a:blip r:embed="rId3">
            <a:alphaModFix/>
          </a:blip>
          <a:srcRect b="0" l="0" r="0" t="22510"/>
          <a:stretch/>
        </p:blipFill>
        <p:spPr>
          <a:xfrm>
            <a:off x="276925" y="1763537"/>
            <a:ext cx="4674700" cy="2716799"/>
          </a:xfrm>
          <a:prstGeom prst="rect">
            <a:avLst/>
          </a:prstGeom>
          <a:noFill/>
          <a:ln>
            <a:noFill/>
          </a:ln>
        </p:spPr>
      </p:pic>
      <p:pic>
        <p:nvPicPr>
          <p:cNvPr descr="4a2c626e-486c-4ba8-b315-b71674a6e29e.jpg" id="280" name="Shape 280"/>
          <p:cNvPicPr preferRelativeResize="0"/>
          <p:nvPr/>
        </p:nvPicPr>
        <p:blipFill>
          <a:blip r:embed="rId4">
            <a:alphaModFix/>
          </a:blip>
          <a:stretch>
            <a:fillRect/>
          </a:stretch>
        </p:blipFill>
        <p:spPr>
          <a:xfrm>
            <a:off x="5039942" y="4793245"/>
            <a:ext cx="4819158" cy="2716800"/>
          </a:xfrm>
          <a:prstGeom prst="rect">
            <a:avLst/>
          </a:prstGeom>
          <a:noFill/>
          <a:ln>
            <a:noFill/>
          </a:ln>
        </p:spPr>
      </p:pic>
      <p:sp>
        <p:nvSpPr>
          <p:cNvPr id="281" name="Shape 281"/>
          <p:cNvSpPr txBox="1"/>
          <p:nvPr/>
        </p:nvSpPr>
        <p:spPr>
          <a:xfrm>
            <a:off x="132425" y="4793250"/>
            <a:ext cx="4819200" cy="2716800"/>
          </a:xfrm>
          <a:prstGeom prst="rect">
            <a:avLst/>
          </a:prstGeom>
          <a:noFill/>
          <a:ln>
            <a:noFill/>
          </a:ln>
        </p:spPr>
        <p:txBody>
          <a:bodyPr anchorCtr="0" anchor="t" bIns="91425" lIns="91425" rIns="91425" tIns="91425">
            <a:noAutofit/>
          </a:bodyPr>
          <a:lstStyle/>
          <a:p>
            <a:pPr indent="-228600" lvl="0" marL="457200" rtl="0" algn="just">
              <a:spcBef>
                <a:spcPts val="800"/>
              </a:spcBef>
              <a:spcAft>
                <a:spcPts val="800"/>
              </a:spcAft>
              <a:buClr>
                <a:schemeClr val="dk1"/>
              </a:buClr>
              <a:buFont typeface="Calibri"/>
              <a:buChar char="●"/>
            </a:pPr>
            <a:r>
              <a:rPr lang="es-419" sz="2400">
                <a:solidFill>
                  <a:schemeClr val="dk1"/>
                </a:solidFill>
                <a:latin typeface="Calibri"/>
                <a:ea typeface="Calibri"/>
                <a:cs typeface="Calibri"/>
                <a:sym typeface="Calibri"/>
              </a:rPr>
              <a:t>Convenio con la Universidad “Pablo de Olavide”, España</a:t>
            </a:r>
          </a:p>
          <a:p>
            <a:pPr indent="-228600" lvl="0" marL="457200" rtl="0" algn="just">
              <a:spcBef>
                <a:spcPts val="800"/>
              </a:spcBef>
              <a:spcAft>
                <a:spcPts val="800"/>
              </a:spcAft>
              <a:buClr>
                <a:schemeClr val="dk1"/>
              </a:buClr>
              <a:buFont typeface="Calibri"/>
              <a:buChar char="●"/>
            </a:pPr>
            <a:r>
              <a:rPr lang="es-419" sz="2400">
                <a:solidFill>
                  <a:schemeClr val="dk1"/>
                </a:solidFill>
                <a:latin typeface="Calibri"/>
                <a:ea typeface="Calibri"/>
                <a:cs typeface="Calibri"/>
                <a:sym typeface="Calibri"/>
              </a:rPr>
              <a:t>En trámite el Convenio entre la Universidad del Altiplano, Puno, Perú, con la posibilidad de la doble titulación. </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5" name="Shape 285"/>
        <p:cNvGrpSpPr/>
        <p:nvPr/>
      </p:nvGrpSpPr>
      <p:grpSpPr>
        <a:xfrm>
          <a:off x="0" y="0"/>
          <a:ext cx="0" cy="0"/>
          <a:chOff x="0" y="0"/>
          <a:chExt cx="0" cy="0"/>
        </a:xfrm>
      </p:grpSpPr>
      <p:sp>
        <p:nvSpPr>
          <p:cNvPr id="286" name="Shape 286"/>
          <p:cNvSpPr txBox="1"/>
          <p:nvPr>
            <p:ph type="title"/>
          </p:nvPr>
        </p:nvSpPr>
        <p:spPr>
          <a:xfrm>
            <a:off x="2056425" y="748675"/>
            <a:ext cx="7610399" cy="865500"/>
          </a:xfrm>
          <a:prstGeom prst="rect">
            <a:avLst/>
          </a:prstGeom>
        </p:spPr>
        <p:txBody>
          <a:bodyPr anchorCtr="0" anchor="t" bIns="112750" lIns="112750" rIns="112750" tIns="112750">
            <a:noAutofit/>
          </a:bodyPr>
          <a:lstStyle/>
          <a:p>
            <a:pPr lvl="0" rtl="0">
              <a:spcBef>
                <a:spcPts val="0"/>
              </a:spcBef>
              <a:buNone/>
            </a:pPr>
            <a:r>
              <a:rPr lang="es-419" sz="2400"/>
              <a:t>Formación y evaluación del personal académico (PA)</a:t>
            </a:r>
          </a:p>
          <a:p>
            <a:pPr lvl="0" rtl="0">
              <a:spcBef>
                <a:spcPts val="0"/>
              </a:spcBef>
              <a:buNone/>
            </a:pPr>
            <a:r>
              <a:t/>
            </a:r>
            <a:endParaRPr sz="3000"/>
          </a:p>
          <a:p>
            <a:pPr lvl="0" rtl="0">
              <a:spcBef>
                <a:spcPts val="0"/>
              </a:spcBef>
              <a:buNone/>
            </a:pPr>
            <a:r>
              <a:t/>
            </a:r>
            <a:endParaRPr sz="3000"/>
          </a:p>
        </p:txBody>
      </p:sp>
      <p:sp>
        <p:nvSpPr>
          <p:cNvPr id="287" name="Shape 287"/>
          <p:cNvSpPr txBox="1"/>
          <p:nvPr>
            <p:ph idx="1" type="body"/>
          </p:nvPr>
        </p:nvSpPr>
        <p:spPr>
          <a:xfrm>
            <a:off x="264901" y="1393667"/>
            <a:ext cx="9325799" cy="5162700"/>
          </a:xfrm>
          <a:prstGeom prst="rect">
            <a:avLst/>
          </a:prstGeom>
        </p:spPr>
        <p:txBody>
          <a:bodyPr anchorCtr="0" anchor="t" bIns="112750" lIns="112750" rIns="112750" tIns="112750">
            <a:noAutofit/>
          </a:bodyPr>
          <a:lstStyle/>
          <a:p>
            <a:pPr lvl="0" rtl="0" algn="just">
              <a:lnSpc>
                <a:spcPct val="100000"/>
              </a:lnSpc>
              <a:spcBef>
                <a:spcPts val="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lvl="0" rtl="0" algn="just">
              <a:lnSpc>
                <a:spcPct val="100000"/>
              </a:lnSpc>
              <a:spcBef>
                <a:spcPts val="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lvl="0" rtl="0" algn="just">
              <a:lnSpc>
                <a:spcPct val="100000"/>
              </a:lnSpc>
              <a:spcBef>
                <a:spcPts val="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lvl="0" rtl="0" algn="just">
              <a:lnSpc>
                <a:spcPct val="100000"/>
              </a:lnSpc>
              <a:spcBef>
                <a:spcPts val="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lvl="0" rtl="0" algn="just">
              <a:lnSpc>
                <a:spcPct val="100000"/>
              </a:lnSpc>
              <a:spcBef>
                <a:spcPts val="0"/>
              </a:spcBef>
              <a:spcAft>
                <a:spcPts val="0"/>
              </a:spcAft>
              <a:buClr>
                <a:schemeClr val="dk1"/>
              </a:buClr>
              <a:buSzPct val="45833"/>
              <a:buFont typeface="Arial"/>
              <a:buNone/>
            </a:pPr>
            <a:r>
              <a:rPr lang="es-419" sz="2400">
                <a:solidFill>
                  <a:schemeClr val="dk1"/>
                </a:solidFill>
                <a:latin typeface="Calibri"/>
                <a:ea typeface="Calibri"/>
                <a:cs typeface="Calibri"/>
                <a:sym typeface="Calibri"/>
              </a:rPr>
              <a:t>            </a:t>
            </a:r>
          </a:p>
          <a:p>
            <a:pPr indent="387350" lvl="0" rtl="0" algn="just">
              <a:lnSpc>
                <a:spcPct val="100000"/>
              </a:lnSpc>
              <a:spcBef>
                <a:spcPts val="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indent="387350" lvl="0" rtl="0" algn="just">
              <a:lnSpc>
                <a:spcPct val="100000"/>
              </a:lnSpc>
              <a:spcBef>
                <a:spcPts val="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indent="387350" lvl="0" rtl="0" algn="just">
              <a:lnSpc>
                <a:spcPct val="100000"/>
              </a:lnSpc>
              <a:spcBef>
                <a:spcPts val="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indent="387350" lvl="0" rtl="0" algn="just">
              <a:lnSpc>
                <a:spcPct val="100000"/>
              </a:lnSpc>
              <a:spcBef>
                <a:spcPts val="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indent="387350" lvl="0" rtl="0" algn="just">
              <a:lnSpc>
                <a:spcPct val="100000"/>
              </a:lnSpc>
              <a:spcBef>
                <a:spcPts val="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indent="387350" lvl="0" rtl="0" algn="just">
              <a:lnSpc>
                <a:spcPct val="100000"/>
              </a:lnSpc>
              <a:spcBef>
                <a:spcPts val="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indent="387350" lvl="0" rtl="0" algn="just">
              <a:lnSpc>
                <a:spcPct val="100000"/>
              </a:lnSpc>
              <a:spcBef>
                <a:spcPts val="0"/>
              </a:spcBef>
              <a:spcAft>
                <a:spcPts val="0"/>
              </a:spcAft>
              <a:buClr>
                <a:schemeClr val="dk1"/>
              </a:buClr>
              <a:buSzPct val="45833"/>
              <a:buFont typeface="Arial"/>
              <a:buNone/>
            </a:pPr>
            <a:r>
              <a:t/>
            </a:r>
            <a:endParaRPr sz="2400">
              <a:solidFill>
                <a:schemeClr val="dk1"/>
              </a:solidFill>
              <a:latin typeface="Calibri"/>
              <a:ea typeface="Calibri"/>
              <a:cs typeface="Calibri"/>
              <a:sym typeface="Calibri"/>
            </a:endParaRPr>
          </a:p>
          <a:p>
            <a:pPr indent="-69850" lvl="0" marL="0" rtl="0" algn="just">
              <a:lnSpc>
                <a:spcPct val="100000"/>
              </a:lnSpc>
              <a:spcBef>
                <a:spcPts val="0"/>
              </a:spcBef>
              <a:spcAft>
                <a:spcPts val="0"/>
              </a:spcAft>
              <a:buClr>
                <a:schemeClr val="dk1"/>
              </a:buClr>
              <a:buSzPct val="45833"/>
              <a:buFont typeface="Arial"/>
              <a:buNone/>
            </a:pPr>
            <a:r>
              <a:rPr lang="es-419" sz="2400">
                <a:solidFill>
                  <a:schemeClr val="dk1"/>
                </a:solidFill>
                <a:latin typeface="Calibri"/>
                <a:ea typeface="Calibri"/>
                <a:cs typeface="Calibri"/>
                <a:sym typeface="Calibri"/>
              </a:rPr>
              <a:t>Los mejores docentes por semestre fueron MTS. Josefina de la Cruz Estrada Arechiga, Idalia Elizabeth Zamora Luna, Karina Serrano Hernández, Claudia Alcaraz Munguía, Julia Isabel Ochoa Méndez, Sergio Wong de la Mora, Susana Aurelia Preciado Jiménez y Maribel Araiza Cañedo.                       </a:t>
            </a:r>
          </a:p>
          <a:p>
            <a:pPr lvl="0" rtl="0">
              <a:lnSpc>
                <a:spcPct val="100000"/>
              </a:lnSpc>
              <a:spcBef>
                <a:spcPts val="0"/>
              </a:spcBef>
              <a:buNone/>
            </a:pPr>
            <a:r>
              <a:t/>
            </a:r>
            <a:endParaRPr/>
          </a:p>
        </p:txBody>
      </p:sp>
      <p:sp>
        <p:nvSpPr>
          <p:cNvPr id="288" name="Shape 288"/>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t>Formación académica de calidad</a:t>
            </a:r>
          </a:p>
        </p:txBody>
      </p:sp>
      <p:pic>
        <p:nvPicPr>
          <p:cNvPr descr="151006-001.JPG" id="289" name="Shape 289"/>
          <p:cNvPicPr preferRelativeResize="0"/>
          <p:nvPr/>
        </p:nvPicPr>
        <p:blipFill>
          <a:blip r:embed="rId3">
            <a:alphaModFix/>
          </a:blip>
          <a:stretch>
            <a:fillRect/>
          </a:stretch>
        </p:blipFill>
        <p:spPr>
          <a:xfrm>
            <a:off x="3720824" y="1694450"/>
            <a:ext cx="5945999" cy="3968975"/>
          </a:xfrm>
          <a:prstGeom prst="rect">
            <a:avLst/>
          </a:prstGeom>
          <a:noFill/>
          <a:ln>
            <a:noFill/>
          </a:ln>
        </p:spPr>
      </p:pic>
      <p:sp>
        <p:nvSpPr>
          <p:cNvPr id="290" name="Shape 290"/>
          <p:cNvSpPr txBox="1"/>
          <p:nvPr/>
        </p:nvSpPr>
        <p:spPr>
          <a:xfrm>
            <a:off x="241575" y="1660175"/>
            <a:ext cx="3401999" cy="4039800"/>
          </a:xfrm>
          <a:prstGeom prst="rect">
            <a:avLst/>
          </a:prstGeom>
          <a:noFill/>
          <a:ln>
            <a:noFill/>
          </a:ln>
        </p:spPr>
        <p:txBody>
          <a:bodyPr anchorCtr="0" anchor="t" bIns="91425" lIns="91425" rIns="91425" tIns="91425">
            <a:noAutofit/>
          </a:bodyPr>
          <a:lstStyle/>
          <a:p>
            <a:pPr lvl="0" rtl="0" algn="just">
              <a:spcBef>
                <a:spcPts val="0"/>
              </a:spcBef>
              <a:buClr>
                <a:schemeClr val="dk1"/>
              </a:buClr>
              <a:buSzPct val="45833"/>
              <a:buFont typeface="Arial"/>
              <a:buNone/>
            </a:pPr>
            <a:r>
              <a:rPr b="1" lang="es-419" sz="2400">
                <a:solidFill>
                  <a:schemeClr val="dk1"/>
                </a:solidFill>
                <a:latin typeface="Calibri"/>
                <a:ea typeface="Calibri"/>
                <a:cs typeface="Calibri"/>
                <a:sym typeface="Calibri"/>
              </a:rPr>
              <a:t>Planta docente</a:t>
            </a:r>
          </a:p>
          <a:p>
            <a:pPr lvl="0" rtl="0" algn="just">
              <a:spcBef>
                <a:spcPts val="0"/>
              </a:spcBef>
              <a:buClr>
                <a:schemeClr val="dk1"/>
              </a:buClr>
              <a:buSzPct val="45833"/>
              <a:buFont typeface="Arial"/>
              <a:buNone/>
            </a:pPr>
            <a:r>
              <a:rPr lang="es-419" sz="2400">
                <a:solidFill>
                  <a:schemeClr val="dk1"/>
                </a:solidFill>
                <a:latin typeface="Calibri"/>
                <a:ea typeface="Calibri"/>
                <a:cs typeface="Calibri"/>
                <a:sym typeface="Calibri"/>
              </a:rPr>
              <a:t>14 con Licenciatura</a:t>
            </a:r>
          </a:p>
          <a:p>
            <a:pPr lvl="0" rtl="0" algn="just">
              <a:spcBef>
                <a:spcPts val="0"/>
              </a:spcBef>
              <a:buClr>
                <a:schemeClr val="dk1"/>
              </a:buClr>
              <a:buSzPct val="45833"/>
              <a:buFont typeface="Arial"/>
              <a:buNone/>
            </a:pPr>
            <a:r>
              <a:rPr lang="es-419" sz="2400">
                <a:solidFill>
                  <a:schemeClr val="dk1"/>
                </a:solidFill>
                <a:latin typeface="Calibri"/>
                <a:ea typeface="Calibri"/>
                <a:cs typeface="Calibri"/>
                <a:sym typeface="Calibri"/>
              </a:rPr>
              <a:t>16  Maestría</a:t>
            </a:r>
          </a:p>
          <a:p>
            <a:pPr lvl="0" rtl="0" algn="just">
              <a:spcBef>
                <a:spcPts val="0"/>
              </a:spcBef>
              <a:buClr>
                <a:schemeClr val="dk1"/>
              </a:buClr>
              <a:buSzPct val="45833"/>
              <a:buFont typeface="Arial"/>
              <a:buNone/>
            </a:pPr>
            <a:r>
              <a:rPr lang="es-419" sz="2400">
                <a:solidFill>
                  <a:schemeClr val="dk1"/>
                </a:solidFill>
                <a:latin typeface="Calibri"/>
                <a:ea typeface="Calibri"/>
                <a:cs typeface="Calibri"/>
                <a:sym typeface="Calibri"/>
              </a:rPr>
              <a:t>4    Doctorado</a:t>
            </a:r>
          </a:p>
          <a:p>
            <a:pPr lvl="0" rtl="0" algn="just">
              <a:spcBef>
                <a:spcPts val="0"/>
              </a:spcBef>
              <a:buClr>
                <a:schemeClr val="dk1"/>
              </a:buClr>
              <a:buSzPct val="45833"/>
              <a:buFont typeface="Arial"/>
              <a:buNone/>
            </a:pPr>
            <a:r>
              <a:rPr lang="es-419" sz="2400">
                <a:solidFill>
                  <a:schemeClr val="dk1"/>
                </a:solidFill>
                <a:latin typeface="Calibri"/>
                <a:ea typeface="Calibri"/>
                <a:cs typeface="Calibri"/>
                <a:sym typeface="Calibri"/>
              </a:rPr>
              <a:t>6  culminaron  créditos    doctorales</a:t>
            </a:r>
          </a:p>
          <a:p>
            <a:pPr lvl="0" rtl="0" algn="just">
              <a:spcBef>
                <a:spcPts val="0"/>
              </a:spcBef>
              <a:buClr>
                <a:schemeClr val="dk1"/>
              </a:buClr>
              <a:buFont typeface="Arial"/>
              <a:buNone/>
            </a:pPr>
            <a:r>
              <a:t/>
            </a:r>
            <a:endParaRPr sz="2400">
              <a:solidFill>
                <a:schemeClr val="dk1"/>
              </a:solidFill>
              <a:latin typeface="Calibri"/>
              <a:ea typeface="Calibri"/>
              <a:cs typeface="Calibri"/>
              <a:sym typeface="Calibri"/>
            </a:endParaRPr>
          </a:p>
          <a:p>
            <a:pPr lvl="0">
              <a:spcBef>
                <a:spcPts val="0"/>
              </a:spcBef>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4" name="Shape 294"/>
        <p:cNvGrpSpPr/>
        <p:nvPr/>
      </p:nvGrpSpPr>
      <p:grpSpPr>
        <a:xfrm>
          <a:off x="0" y="0"/>
          <a:ext cx="0" cy="0"/>
          <a:chOff x="0" y="0"/>
          <a:chExt cx="0" cy="0"/>
        </a:xfrm>
      </p:grpSpPr>
      <p:sp>
        <p:nvSpPr>
          <p:cNvPr id="295" name="Shape 295"/>
          <p:cNvSpPr txBox="1"/>
          <p:nvPr>
            <p:ph type="title"/>
          </p:nvPr>
        </p:nvSpPr>
        <p:spPr>
          <a:xfrm>
            <a:off x="2056425" y="596275"/>
            <a:ext cx="7610399" cy="865500"/>
          </a:xfrm>
          <a:prstGeom prst="rect">
            <a:avLst/>
          </a:prstGeom>
        </p:spPr>
        <p:txBody>
          <a:bodyPr anchorCtr="0" anchor="t" bIns="112750" lIns="112750" rIns="112750" tIns="112750">
            <a:noAutofit/>
          </a:bodyPr>
          <a:lstStyle/>
          <a:p>
            <a:pPr lvl="0" rtl="0">
              <a:spcBef>
                <a:spcPts val="0"/>
              </a:spcBef>
              <a:buNone/>
            </a:pPr>
            <a:r>
              <a:rPr lang="es-419" sz="2400"/>
              <a:t>Trabajo colegiado y fortalecimiento de la movilidad académica</a:t>
            </a:r>
          </a:p>
          <a:p>
            <a:pPr lvl="0" rtl="0">
              <a:spcBef>
                <a:spcPts val="0"/>
              </a:spcBef>
              <a:buNone/>
            </a:pPr>
            <a:r>
              <a:t/>
            </a:r>
            <a:endParaRPr sz="3000"/>
          </a:p>
          <a:p>
            <a:pPr lvl="0" rtl="0">
              <a:spcBef>
                <a:spcPts val="0"/>
              </a:spcBef>
              <a:buNone/>
            </a:pPr>
            <a:r>
              <a:t/>
            </a:r>
            <a:endParaRPr sz="3000"/>
          </a:p>
        </p:txBody>
      </p:sp>
      <p:sp>
        <p:nvSpPr>
          <p:cNvPr id="296" name="Shape 296"/>
          <p:cNvSpPr txBox="1"/>
          <p:nvPr>
            <p:ph idx="1" type="body"/>
          </p:nvPr>
        </p:nvSpPr>
        <p:spPr>
          <a:xfrm>
            <a:off x="645100" y="1741525"/>
            <a:ext cx="8739900" cy="5162700"/>
          </a:xfrm>
          <a:prstGeom prst="rect">
            <a:avLst/>
          </a:prstGeom>
        </p:spPr>
        <p:txBody>
          <a:bodyPr anchorCtr="0" anchor="t" bIns="112750" lIns="112750" rIns="112750" tIns="112750">
            <a:noAutofit/>
          </a:bodyPr>
          <a:lstStyle/>
          <a:p>
            <a:pPr lvl="0" rtl="0" algn="just">
              <a:lnSpc>
                <a:spcPct val="100000"/>
              </a:lnSpc>
              <a:spcBef>
                <a:spcPts val="0"/>
              </a:spcBef>
              <a:spcAft>
                <a:spcPts val="0"/>
              </a:spcAft>
              <a:buClr>
                <a:schemeClr val="dk1"/>
              </a:buClr>
              <a:buSzPct val="45833"/>
              <a:buFont typeface="Arial"/>
              <a:buNone/>
            </a:pPr>
            <a:r>
              <a:rPr lang="es-419" sz="2400">
                <a:solidFill>
                  <a:srgbClr val="000000"/>
                </a:solidFill>
                <a:latin typeface="Calibri"/>
                <a:ea typeface="Calibri"/>
                <a:cs typeface="Calibri"/>
                <a:sym typeface="Calibri"/>
              </a:rPr>
              <a:t>Al interior de la Facultad se cuenta con 5 academias: Práctica Disciplinar, Práctica Integrativa, Crecimiento Personal, Trabajo Social e Inglés.</a:t>
            </a:r>
          </a:p>
          <a:p>
            <a:pPr lvl="0" rtl="0" algn="just">
              <a:lnSpc>
                <a:spcPct val="100000"/>
              </a:lnSpc>
              <a:spcBef>
                <a:spcPts val="0"/>
              </a:spcBef>
              <a:buNone/>
            </a:pPr>
            <a:r>
              <a:rPr lang="es-419" sz="2400">
                <a:solidFill>
                  <a:srgbClr val="000000"/>
                </a:solidFill>
                <a:latin typeface="Calibri"/>
                <a:ea typeface="Calibri"/>
                <a:cs typeface="Calibri"/>
                <a:sym typeface="Calibri"/>
              </a:rPr>
              <a:t>Las sesiones de Academia que se llevaron a cabo fueron: 6 de Trabajo Social, 2 de Práctica Disciplinar, 6 de Práctica Integrativa, 2 de Crecimiento Personal y 3 de Inglés</a:t>
            </a:r>
          </a:p>
          <a:p>
            <a:pPr lvl="0" rtl="0">
              <a:spcBef>
                <a:spcPts val="0"/>
              </a:spcBef>
              <a:buNone/>
            </a:pPr>
            <a:r>
              <a:t/>
            </a:r>
            <a:endParaRPr sz="1200">
              <a:solidFill>
                <a:srgbClr val="2E74B5"/>
              </a:solidFill>
            </a:endParaRPr>
          </a:p>
          <a:p>
            <a:pPr indent="-228600" lvl="0" rtl="0" algn="just">
              <a:lnSpc>
                <a:spcPct val="150000"/>
              </a:lnSpc>
              <a:spcBef>
                <a:spcPts val="0"/>
              </a:spcBef>
              <a:spcAft>
                <a:spcPts val="0"/>
              </a:spcAft>
              <a:buNone/>
            </a:pPr>
            <a:r>
              <a:t/>
            </a:r>
            <a:endParaRPr sz="1100">
              <a:solidFill>
                <a:srgbClr val="222222"/>
              </a:solidFill>
            </a:endParaRPr>
          </a:p>
          <a:p>
            <a:pPr indent="387350" lvl="0" rtl="0" algn="just">
              <a:lnSpc>
                <a:spcPct val="150000"/>
              </a:lnSpc>
              <a:spcBef>
                <a:spcPts val="0"/>
              </a:spcBef>
              <a:spcAft>
                <a:spcPts val="0"/>
              </a:spcAft>
              <a:buClr>
                <a:schemeClr val="dk1"/>
              </a:buClr>
              <a:buSzPct val="100000"/>
              <a:buFont typeface="Arial"/>
              <a:buNone/>
            </a:pPr>
            <a:r>
              <a:t/>
            </a:r>
            <a:endParaRPr sz="1100">
              <a:solidFill>
                <a:srgbClr val="2E74B5"/>
              </a:solidFill>
            </a:endParaRPr>
          </a:p>
          <a:p>
            <a:pPr lvl="0" rtl="0">
              <a:spcBef>
                <a:spcPts val="0"/>
              </a:spcBef>
              <a:buNone/>
            </a:pPr>
            <a:r>
              <a:t/>
            </a:r>
            <a:endParaRPr sz="1200">
              <a:solidFill>
                <a:srgbClr val="2E74B5"/>
              </a:solidFill>
            </a:endParaRPr>
          </a:p>
        </p:txBody>
      </p:sp>
      <p:sp>
        <p:nvSpPr>
          <p:cNvPr id="297" name="Shape 297"/>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t>Formación académica de calidad</a:t>
            </a:r>
          </a:p>
        </p:txBody>
      </p:sp>
      <p:pic>
        <p:nvPicPr>
          <p:cNvPr descr="IMG_3760.JPG" id="298" name="Shape 298"/>
          <p:cNvPicPr preferRelativeResize="0"/>
          <p:nvPr/>
        </p:nvPicPr>
        <p:blipFill>
          <a:blip r:embed="rId3">
            <a:alphaModFix/>
          </a:blip>
          <a:stretch>
            <a:fillRect/>
          </a:stretch>
        </p:blipFill>
        <p:spPr>
          <a:xfrm>
            <a:off x="5244575" y="4215875"/>
            <a:ext cx="4479924" cy="2990359"/>
          </a:xfrm>
          <a:prstGeom prst="rect">
            <a:avLst/>
          </a:prstGeom>
          <a:noFill/>
          <a:ln>
            <a:noFill/>
          </a:ln>
        </p:spPr>
      </p:pic>
      <p:pic>
        <p:nvPicPr>
          <p:cNvPr descr="IMG_3766.JPG" id="299" name="Shape 299"/>
          <p:cNvPicPr preferRelativeResize="0"/>
          <p:nvPr/>
        </p:nvPicPr>
        <p:blipFill>
          <a:blip r:embed="rId4">
            <a:alphaModFix/>
          </a:blip>
          <a:stretch>
            <a:fillRect/>
          </a:stretch>
        </p:blipFill>
        <p:spPr>
          <a:xfrm>
            <a:off x="341150" y="4215875"/>
            <a:ext cx="4479924" cy="299035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 name="Shape 64"/>
        <p:cNvGrpSpPr/>
        <p:nvPr/>
      </p:nvGrpSpPr>
      <p:grpSpPr>
        <a:xfrm>
          <a:off x="0" y="0"/>
          <a:ext cx="0" cy="0"/>
          <a:chOff x="0" y="0"/>
          <a:chExt cx="0" cy="0"/>
        </a:xfrm>
      </p:grpSpPr>
      <p:sp>
        <p:nvSpPr>
          <p:cNvPr id="65" name="Shape 65"/>
          <p:cNvSpPr txBox="1"/>
          <p:nvPr>
            <p:ph idx="1" type="body"/>
          </p:nvPr>
        </p:nvSpPr>
        <p:spPr>
          <a:xfrm>
            <a:off x="341151" y="1589117"/>
            <a:ext cx="9325799" cy="5162700"/>
          </a:xfrm>
          <a:prstGeom prst="rect">
            <a:avLst/>
          </a:prstGeom>
        </p:spPr>
        <p:txBody>
          <a:bodyPr anchorCtr="0" anchor="t" bIns="112750" lIns="112750" rIns="112750" tIns="112750">
            <a:noAutofit/>
          </a:bodyPr>
          <a:lstStyle/>
          <a:p>
            <a:pPr lvl="0" rtl="0" algn="just">
              <a:spcBef>
                <a:spcPts val="0"/>
              </a:spcBef>
              <a:buNone/>
            </a:pPr>
            <a:r>
              <a:rPr lang="es-419" sz="2400">
                <a:solidFill>
                  <a:srgbClr val="000000"/>
                </a:solidFill>
                <a:latin typeface="Calibri"/>
                <a:ea typeface="Calibri"/>
                <a:cs typeface="Calibri"/>
                <a:sym typeface="Calibri"/>
              </a:rPr>
              <a:t>El informe de Labores constituye un ejercicio que permite plasmar un balance sobre los alcances y limitaciones de la Facultad de Trabajo Social periódo 2015</a:t>
            </a:r>
          </a:p>
        </p:txBody>
      </p:sp>
      <p:sp>
        <p:nvSpPr>
          <p:cNvPr id="66" name="Shape 66"/>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latin typeface="Calibri"/>
                <a:ea typeface="Calibri"/>
                <a:cs typeface="Calibri"/>
                <a:sym typeface="Calibri"/>
              </a:rPr>
              <a:t>Presentación</a:t>
            </a:r>
          </a:p>
        </p:txBody>
      </p:sp>
      <p:pic>
        <p:nvPicPr>
          <p:cNvPr descr="151006-000.JPG" id="67" name="Shape 67"/>
          <p:cNvPicPr preferRelativeResize="0"/>
          <p:nvPr/>
        </p:nvPicPr>
        <p:blipFill>
          <a:blip r:embed="rId3">
            <a:alphaModFix/>
          </a:blip>
          <a:stretch>
            <a:fillRect/>
          </a:stretch>
        </p:blipFill>
        <p:spPr>
          <a:xfrm>
            <a:off x="1574412" y="2953725"/>
            <a:ext cx="6859276" cy="45785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3" name="Shape 303"/>
        <p:cNvGrpSpPr/>
        <p:nvPr/>
      </p:nvGrpSpPr>
      <p:grpSpPr>
        <a:xfrm>
          <a:off x="0" y="0"/>
          <a:ext cx="0" cy="0"/>
          <a:chOff x="0" y="0"/>
          <a:chExt cx="0" cy="0"/>
        </a:xfrm>
      </p:grpSpPr>
      <p:sp>
        <p:nvSpPr>
          <p:cNvPr id="304" name="Shape 304"/>
          <p:cNvSpPr txBox="1"/>
          <p:nvPr>
            <p:ph idx="1" type="body"/>
          </p:nvPr>
        </p:nvSpPr>
        <p:spPr>
          <a:xfrm>
            <a:off x="341151" y="1741517"/>
            <a:ext cx="9325799" cy="5162700"/>
          </a:xfrm>
          <a:prstGeom prst="rect">
            <a:avLst/>
          </a:prstGeom>
        </p:spPr>
        <p:txBody>
          <a:bodyPr anchorCtr="0" anchor="t" bIns="112750" lIns="112750" rIns="112750" tIns="112750">
            <a:noAutofit/>
          </a:bodyPr>
          <a:lstStyle/>
          <a:p>
            <a:pPr indent="0" lvl="0" marL="0" rtl="0" algn="just">
              <a:lnSpc>
                <a:spcPct val="100000"/>
              </a:lnSpc>
              <a:spcBef>
                <a:spcPts val="0"/>
              </a:spcBef>
              <a:spcAft>
                <a:spcPts val="0"/>
              </a:spcAft>
              <a:buNone/>
            </a:pPr>
            <a:r>
              <a:rPr lang="es-419" sz="2400">
                <a:solidFill>
                  <a:schemeClr val="dk1"/>
                </a:solidFill>
                <a:latin typeface="Calibri"/>
                <a:ea typeface="Calibri"/>
                <a:cs typeface="Calibri"/>
                <a:sym typeface="Calibri"/>
              </a:rPr>
              <a:t>Actualmente, se cuenta con un solo Cuerpo Académico UCOL-CA 77 que continúa trabajando en redes con pares académicos:</a:t>
            </a:r>
          </a:p>
          <a:p>
            <a:pPr indent="0" lvl="0" marL="0" rtl="0" algn="just">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317500" lvl="0" marL="457200" rtl="0" algn="just">
              <a:lnSpc>
                <a:spcPct val="100000"/>
              </a:lnSpc>
              <a:spcBef>
                <a:spcPts val="0"/>
              </a:spcBef>
              <a:spcAft>
                <a:spcPts val="0"/>
              </a:spcAft>
              <a:buClr>
                <a:srgbClr val="222222"/>
              </a:buClr>
              <a:buSzPct val="58333"/>
              <a:buFont typeface="Calibri"/>
              <a:buChar char="●"/>
            </a:pPr>
            <a:r>
              <a:rPr lang="es-419" sz="2400">
                <a:solidFill>
                  <a:srgbClr val="222222"/>
                </a:solidFill>
                <a:latin typeface="Calibri"/>
                <a:ea typeface="Calibri"/>
                <a:cs typeface="Calibri"/>
                <a:sym typeface="Calibri"/>
              </a:rPr>
              <a:t>Con la ACANITS se ha publicado 2 artículos en 2 libros.</a:t>
            </a:r>
          </a:p>
          <a:p>
            <a:pPr indent="-317500" lvl="0" marL="457200" rtl="0" algn="just">
              <a:lnSpc>
                <a:spcPct val="100000"/>
              </a:lnSpc>
              <a:spcBef>
                <a:spcPts val="0"/>
              </a:spcBef>
              <a:spcAft>
                <a:spcPts val="0"/>
              </a:spcAft>
              <a:buClr>
                <a:srgbClr val="222222"/>
              </a:buClr>
              <a:buSzPct val="58333"/>
              <a:buFont typeface="Calibri"/>
              <a:buChar char="●"/>
            </a:pPr>
            <a:r>
              <a:rPr lang="es-419" sz="2400">
                <a:solidFill>
                  <a:srgbClr val="222222"/>
                </a:solidFill>
                <a:latin typeface="Calibri"/>
                <a:ea typeface="Calibri"/>
                <a:cs typeface="Calibri"/>
                <a:sym typeface="Calibri"/>
              </a:rPr>
              <a:t>En la Asociación Mexicana de Instituciones Educativas en Trabajo Social la Facultad ostenta la Vicepresidencia.</a:t>
            </a:r>
          </a:p>
          <a:p>
            <a:pPr indent="-298450" lvl="0" rtl="0" algn="just">
              <a:lnSpc>
                <a:spcPct val="100000"/>
              </a:lnSpc>
              <a:spcBef>
                <a:spcPts val="0"/>
              </a:spcBef>
              <a:spcAft>
                <a:spcPts val="0"/>
              </a:spcAft>
              <a:buClr>
                <a:schemeClr val="dk1"/>
              </a:buClr>
              <a:buSzPct val="45833"/>
              <a:buFont typeface="Arial"/>
              <a:buNone/>
            </a:pPr>
            <a:r>
              <a:t/>
            </a:r>
            <a:endParaRPr sz="2400">
              <a:solidFill>
                <a:srgbClr val="222222"/>
              </a:solidFill>
              <a:latin typeface="Calibri"/>
              <a:ea typeface="Calibri"/>
              <a:cs typeface="Calibri"/>
              <a:sym typeface="Calibri"/>
            </a:endParaRPr>
          </a:p>
          <a:p>
            <a:pPr indent="-298450" lvl="0" rtl="0" algn="just">
              <a:lnSpc>
                <a:spcPct val="150000"/>
              </a:lnSpc>
              <a:spcBef>
                <a:spcPts val="0"/>
              </a:spcBef>
              <a:spcAft>
                <a:spcPts val="0"/>
              </a:spcAft>
              <a:buClr>
                <a:schemeClr val="dk1"/>
              </a:buClr>
              <a:buSzPct val="100000"/>
              <a:buFont typeface="Arial"/>
              <a:buNone/>
            </a:pPr>
            <a:r>
              <a:t/>
            </a:r>
            <a:endParaRPr sz="1100">
              <a:solidFill>
                <a:srgbClr val="222222"/>
              </a:solidFill>
            </a:endParaRPr>
          </a:p>
          <a:p>
            <a:pPr lvl="0">
              <a:spcBef>
                <a:spcPts val="0"/>
              </a:spcBef>
              <a:buNone/>
            </a:pPr>
            <a:r>
              <a:t/>
            </a:r>
            <a:endParaRPr/>
          </a:p>
        </p:txBody>
      </p:sp>
      <p:pic>
        <p:nvPicPr>
          <p:cNvPr descr="IMG_0387.JPG" id="305" name="Shape 305"/>
          <p:cNvPicPr preferRelativeResize="0"/>
          <p:nvPr/>
        </p:nvPicPr>
        <p:blipFill>
          <a:blip r:embed="rId3">
            <a:alphaModFix/>
          </a:blip>
          <a:stretch>
            <a:fillRect/>
          </a:stretch>
        </p:blipFill>
        <p:spPr>
          <a:xfrm>
            <a:off x="5232189" y="4547675"/>
            <a:ext cx="4358559" cy="2909349"/>
          </a:xfrm>
          <a:prstGeom prst="rect">
            <a:avLst/>
          </a:prstGeom>
          <a:noFill/>
          <a:ln>
            <a:noFill/>
          </a:ln>
        </p:spPr>
      </p:pic>
      <p:pic>
        <p:nvPicPr>
          <p:cNvPr descr="IMG_2145.JPG" id="306" name="Shape 306"/>
          <p:cNvPicPr preferRelativeResize="0"/>
          <p:nvPr/>
        </p:nvPicPr>
        <p:blipFill>
          <a:blip r:embed="rId4">
            <a:alphaModFix/>
          </a:blip>
          <a:stretch>
            <a:fillRect/>
          </a:stretch>
        </p:blipFill>
        <p:spPr>
          <a:xfrm>
            <a:off x="341150" y="4547675"/>
            <a:ext cx="4358573" cy="29093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0" name="Shape 310"/>
        <p:cNvGrpSpPr/>
        <p:nvPr/>
      </p:nvGrpSpPr>
      <p:grpSpPr>
        <a:xfrm>
          <a:off x="0" y="0"/>
          <a:ext cx="0" cy="0"/>
          <a:chOff x="0" y="0"/>
          <a:chExt cx="0" cy="0"/>
        </a:xfrm>
      </p:grpSpPr>
      <p:pic>
        <p:nvPicPr>
          <p:cNvPr descr="150902-001.JPG" id="311" name="Shape 311"/>
          <p:cNvPicPr preferRelativeResize="0"/>
          <p:nvPr/>
        </p:nvPicPr>
        <p:blipFill>
          <a:blip r:embed="rId3">
            <a:alphaModFix/>
          </a:blip>
          <a:stretch>
            <a:fillRect/>
          </a:stretch>
        </p:blipFill>
        <p:spPr>
          <a:xfrm>
            <a:off x="874550" y="1554575"/>
            <a:ext cx="3732614" cy="2491525"/>
          </a:xfrm>
          <a:prstGeom prst="rect">
            <a:avLst/>
          </a:prstGeom>
          <a:noFill/>
          <a:ln>
            <a:noFill/>
          </a:ln>
        </p:spPr>
      </p:pic>
      <p:pic>
        <p:nvPicPr>
          <p:cNvPr descr="150903-003.JPG" id="312" name="Shape 312"/>
          <p:cNvPicPr preferRelativeResize="0"/>
          <p:nvPr/>
        </p:nvPicPr>
        <p:blipFill>
          <a:blip r:embed="rId4">
            <a:alphaModFix/>
          </a:blip>
          <a:stretch>
            <a:fillRect/>
          </a:stretch>
        </p:blipFill>
        <p:spPr>
          <a:xfrm>
            <a:off x="874550" y="5013867"/>
            <a:ext cx="3732623" cy="2491531"/>
          </a:xfrm>
          <a:prstGeom prst="rect">
            <a:avLst/>
          </a:prstGeom>
          <a:noFill/>
          <a:ln>
            <a:noFill/>
          </a:ln>
        </p:spPr>
      </p:pic>
      <p:pic>
        <p:nvPicPr>
          <p:cNvPr descr="150902-003.JPG" id="313" name="Shape 313"/>
          <p:cNvPicPr preferRelativeResize="0"/>
          <p:nvPr/>
        </p:nvPicPr>
        <p:blipFill>
          <a:blip r:embed="rId5">
            <a:alphaModFix/>
          </a:blip>
          <a:stretch>
            <a:fillRect/>
          </a:stretch>
        </p:blipFill>
        <p:spPr>
          <a:xfrm>
            <a:off x="5342125" y="1554596"/>
            <a:ext cx="3732623" cy="2491499"/>
          </a:xfrm>
          <a:prstGeom prst="rect">
            <a:avLst/>
          </a:prstGeom>
          <a:noFill/>
          <a:ln>
            <a:noFill/>
          </a:ln>
        </p:spPr>
      </p:pic>
      <p:pic>
        <p:nvPicPr>
          <p:cNvPr descr="150903-000.JPG" id="314" name="Shape 314"/>
          <p:cNvPicPr preferRelativeResize="0"/>
          <p:nvPr/>
        </p:nvPicPr>
        <p:blipFill>
          <a:blip r:embed="rId6">
            <a:alphaModFix/>
          </a:blip>
          <a:stretch>
            <a:fillRect/>
          </a:stretch>
        </p:blipFill>
        <p:spPr>
          <a:xfrm>
            <a:off x="5342087" y="5013875"/>
            <a:ext cx="3732662" cy="2491525"/>
          </a:xfrm>
          <a:prstGeom prst="rect">
            <a:avLst/>
          </a:prstGeom>
          <a:noFill/>
          <a:ln>
            <a:noFill/>
          </a:ln>
        </p:spPr>
      </p:pic>
      <p:sp>
        <p:nvSpPr>
          <p:cNvPr id="315" name="Shape 315"/>
          <p:cNvSpPr txBox="1"/>
          <p:nvPr>
            <p:ph type="title"/>
          </p:nvPr>
        </p:nvSpPr>
        <p:spPr>
          <a:xfrm>
            <a:off x="1980225" y="596275"/>
            <a:ext cx="7610399" cy="865500"/>
          </a:xfrm>
          <a:prstGeom prst="rect">
            <a:avLst/>
          </a:prstGeom>
        </p:spPr>
        <p:txBody>
          <a:bodyPr anchorCtr="0" anchor="t" bIns="112750" lIns="112750" rIns="112750" tIns="112750">
            <a:noAutofit/>
          </a:bodyPr>
          <a:lstStyle/>
          <a:p>
            <a:pPr lvl="0" rtl="0" algn="ctr">
              <a:spcBef>
                <a:spcPts val="0"/>
              </a:spcBef>
              <a:buNone/>
            </a:pPr>
            <a:r>
              <a:rPr b="1" lang="es-419" sz="2400"/>
              <a:t>XIX Encuentro Nacional y IX Internacional de Investigación en Trabajo Social, RENIESTS - UCol</a:t>
            </a:r>
          </a:p>
        </p:txBody>
      </p:sp>
      <p:sp>
        <p:nvSpPr>
          <p:cNvPr id="316" name="Shape 316"/>
          <p:cNvSpPr txBox="1"/>
          <p:nvPr/>
        </p:nvSpPr>
        <p:spPr>
          <a:xfrm>
            <a:off x="401625" y="4098825"/>
            <a:ext cx="9425999" cy="992100"/>
          </a:xfrm>
          <a:prstGeom prst="rect">
            <a:avLst/>
          </a:prstGeom>
          <a:noFill/>
          <a:ln>
            <a:noFill/>
          </a:ln>
        </p:spPr>
        <p:txBody>
          <a:bodyPr anchorCtr="0" anchor="t" bIns="91425" lIns="91425" rIns="91425" tIns="91425">
            <a:noAutofit/>
          </a:bodyPr>
          <a:lstStyle/>
          <a:p>
            <a:pPr lvl="0" rtl="0" algn="ctr">
              <a:lnSpc>
                <a:spcPct val="115000"/>
              </a:lnSpc>
              <a:spcBef>
                <a:spcPts val="0"/>
              </a:spcBef>
              <a:spcAft>
                <a:spcPts val="2000"/>
              </a:spcAft>
              <a:buClr>
                <a:schemeClr val="dk1"/>
              </a:buClr>
              <a:buSzPct val="55000"/>
              <a:buFont typeface="Arial"/>
              <a:buNone/>
            </a:pPr>
            <a:r>
              <a:rPr lang="es-419" sz="2000">
                <a:latin typeface="Calibri"/>
                <a:ea typeface="Calibri"/>
                <a:cs typeface="Calibri"/>
                <a:sym typeface="Calibri"/>
              </a:rPr>
              <a:t>Participación de 7 países España, Argentina, Perú, EE.UU., Nicaragua, Chile y Colombia; además de 18 Estados de la República Mexicana, 94 conferencias y 523 asistentes</a:t>
            </a:r>
          </a:p>
          <a:p>
            <a:pPr lvl="0">
              <a:spcBef>
                <a:spcPts val="0"/>
              </a:spcBef>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0" name="Shape 320"/>
        <p:cNvGrpSpPr/>
        <p:nvPr/>
      </p:nvGrpSpPr>
      <p:grpSpPr>
        <a:xfrm>
          <a:off x="0" y="0"/>
          <a:ext cx="0" cy="0"/>
          <a:chOff x="0" y="0"/>
          <a:chExt cx="0" cy="0"/>
        </a:xfrm>
      </p:grpSpPr>
      <p:pic>
        <p:nvPicPr>
          <p:cNvPr descr="150902-009.JPG" id="321" name="Shape 321"/>
          <p:cNvPicPr preferRelativeResize="0"/>
          <p:nvPr/>
        </p:nvPicPr>
        <p:blipFill>
          <a:blip r:embed="rId3">
            <a:alphaModFix/>
          </a:blip>
          <a:stretch>
            <a:fillRect/>
          </a:stretch>
        </p:blipFill>
        <p:spPr>
          <a:xfrm>
            <a:off x="799274" y="1736399"/>
            <a:ext cx="3888500" cy="2595575"/>
          </a:xfrm>
          <a:prstGeom prst="rect">
            <a:avLst/>
          </a:prstGeom>
          <a:noFill/>
          <a:ln>
            <a:noFill/>
          </a:ln>
        </p:spPr>
      </p:pic>
      <p:pic>
        <p:nvPicPr>
          <p:cNvPr descr="IMG_1733.JPG" id="322" name="Shape 322"/>
          <p:cNvPicPr preferRelativeResize="0"/>
          <p:nvPr/>
        </p:nvPicPr>
        <p:blipFill>
          <a:blip r:embed="rId4">
            <a:alphaModFix/>
          </a:blip>
          <a:stretch>
            <a:fillRect/>
          </a:stretch>
        </p:blipFill>
        <p:spPr>
          <a:xfrm>
            <a:off x="799274" y="5002872"/>
            <a:ext cx="3888500" cy="2595577"/>
          </a:xfrm>
          <a:prstGeom prst="rect">
            <a:avLst/>
          </a:prstGeom>
          <a:noFill/>
          <a:ln>
            <a:noFill/>
          </a:ln>
        </p:spPr>
      </p:pic>
      <p:pic>
        <p:nvPicPr>
          <p:cNvPr descr="IMG_0988.JPG" id="323" name="Shape 323"/>
          <p:cNvPicPr preferRelativeResize="0"/>
          <p:nvPr/>
        </p:nvPicPr>
        <p:blipFill>
          <a:blip r:embed="rId5">
            <a:alphaModFix/>
          </a:blip>
          <a:stretch>
            <a:fillRect/>
          </a:stretch>
        </p:blipFill>
        <p:spPr>
          <a:xfrm>
            <a:off x="5556850" y="1736400"/>
            <a:ext cx="3888500" cy="2595588"/>
          </a:xfrm>
          <a:prstGeom prst="rect">
            <a:avLst/>
          </a:prstGeom>
          <a:noFill/>
          <a:ln>
            <a:noFill/>
          </a:ln>
        </p:spPr>
      </p:pic>
      <p:pic>
        <p:nvPicPr>
          <p:cNvPr descr="IMG_4639.JPG" id="324" name="Shape 324"/>
          <p:cNvPicPr preferRelativeResize="0"/>
          <p:nvPr/>
        </p:nvPicPr>
        <p:blipFill>
          <a:blip r:embed="rId6">
            <a:alphaModFix/>
          </a:blip>
          <a:stretch>
            <a:fillRect/>
          </a:stretch>
        </p:blipFill>
        <p:spPr>
          <a:xfrm>
            <a:off x="6526958" y="5002850"/>
            <a:ext cx="1732567" cy="2595599"/>
          </a:xfrm>
          <a:prstGeom prst="rect">
            <a:avLst/>
          </a:prstGeom>
          <a:noFill/>
          <a:ln>
            <a:noFill/>
          </a:ln>
        </p:spPr>
      </p:pic>
      <p:sp>
        <p:nvSpPr>
          <p:cNvPr id="325" name="Shape 325"/>
          <p:cNvSpPr txBox="1"/>
          <p:nvPr/>
        </p:nvSpPr>
        <p:spPr>
          <a:xfrm>
            <a:off x="401625" y="4403625"/>
            <a:ext cx="9425999" cy="992100"/>
          </a:xfrm>
          <a:prstGeom prst="rect">
            <a:avLst/>
          </a:prstGeom>
          <a:noFill/>
          <a:ln>
            <a:noFill/>
          </a:ln>
        </p:spPr>
        <p:txBody>
          <a:bodyPr anchorCtr="0" anchor="t" bIns="91425" lIns="91425" rIns="91425" tIns="91425">
            <a:noAutofit/>
          </a:bodyPr>
          <a:lstStyle/>
          <a:p>
            <a:pPr lvl="0" rtl="0" algn="ctr">
              <a:spcBef>
                <a:spcPts val="0"/>
              </a:spcBef>
              <a:buNone/>
            </a:pPr>
            <a:r>
              <a:rPr lang="es-419" sz="2000">
                <a:latin typeface="Calibri"/>
                <a:ea typeface="Calibri"/>
                <a:cs typeface="Calibri"/>
                <a:sym typeface="Calibri"/>
              </a:rPr>
              <a:t>Se presentaron 14 ponencias de nuestra Facultad</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9" name="Shape 329"/>
        <p:cNvGrpSpPr/>
        <p:nvPr/>
      </p:nvGrpSpPr>
      <p:grpSpPr>
        <a:xfrm>
          <a:off x="0" y="0"/>
          <a:ext cx="0" cy="0"/>
          <a:chOff x="0" y="0"/>
          <a:chExt cx="0" cy="0"/>
        </a:xfrm>
      </p:grpSpPr>
      <p:pic>
        <p:nvPicPr>
          <p:cNvPr descr="150904-000.JPG" id="330" name="Shape 330"/>
          <p:cNvPicPr preferRelativeResize="0"/>
          <p:nvPr/>
        </p:nvPicPr>
        <p:blipFill>
          <a:blip r:embed="rId3">
            <a:alphaModFix/>
          </a:blip>
          <a:stretch>
            <a:fillRect/>
          </a:stretch>
        </p:blipFill>
        <p:spPr>
          <a:xfrm>
            <a:off x="5253450" y="4642175"/>
            <a:ext cx="4464750" cy="2980224"/>
          </a:xfrm>
          <a:prstGeom prst="rect">
            <a:avLst/>
          </a:prstGeom>
          <a:noFill/>
          <a:ln>
            <a:noFill/>
          </a:ln>
        </p:spPr>
      </p:pic>
      <p:pic>
        <p:nvPicPr>
          <p:cNvPr descr="IMG_1820.JPG" id="331" name="Shape 331"/>
          <p:cNvPicPr preferRelativeResize="0"/>
          <p:nvPr/>
        </p:nvPicPr>
        <p:blipFill>
          <a:blip r:embed="rId4">
            <a:alphaModFix/>
          </a:blip>
          <a:stretch>
            <a:fillRect/>
          </a:stretch>
        </p:blipFill>
        <p:spPr>
          <a:xfrm>
            <a:off x="5253450" y="1599966"/>
            <a:ext cx="4464750" cy="2980220"/>
          </a:xfrm>
          <a:prstGeom prst="rect">
            <a:avLst/>
          </a:prstGeom>
          <a:noFill/>
          <a:ln>
            <a:noFill/>
          </a:ln>
        </p:spPr>
      </p:pic>
      <p:pic>
        <p:nvPicPr>
          <p:cNvPr descr="IMG_1545.JPG" id="332" name="Shape 332"/>
          <p:cNvPicPr preferRelativeResize="0"/>
          <p:nvPr/>
        </p:nvPicPr>
        <p:blipFill>
          <a:blip r:embed="rId5">
            <a:alphaModFix/>
          </a:blip>
          <a:stretch>
            <a:fillRect/>
          </a:stretch>
        </p:blipFill>
        <p:spPr>
          <a:xfrm>
            <a:off x="482900" y="1599975"/>
            <a:ext cx="4464750" cy="2980224"/>
          </a:xfrm>
          <a:prstGeom prst="rect">
            <a:avLst/>
          </a:prstGeom>
          <a:noFill/>
          <a:ln>
            <a:noFill/>
          </a:ln>
        </p:spPr>
      </p:pic>
      <p:pic>
        <p:nvPicPr>
          <p:cNvPr descr="150903-001.JPG" id="333" name="Shape 333"/>
          <p:cNvPicPr preferRelativeResize="0"/>
          <p:nvPr/>
        </p:nvPicPr>
        <p:blipFill>
          <a:blip r:embed="rId6">
            <a:alphaModFix/>
          </a:blip>
          <a:stretch>
            <a:fillRect/>
          </a:stretch>
        </p:blipFill>
        <p:spPr>
          <a:xfrm>
            <a:off x="482893" y="4642200"/>
            <a:ext cx="4464755" cy="29802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7" name="Shape 337"/>
        <p:cNvGrpSpPr/>
        <p:nvPr/>
      </p:nvGrpSpPr>
      <p:grpSpPr>
        <a:xfrm>
          <a:off x="0" y="0"/>
          <a:ext cx="0" cy="0"/>
          <a:chOff x="0" y="0"/>
          <a:chExt cx="0" cy="0"/>
        </a:xfrm>
      </p:grpSpPr>
      <p:sp>
        <p:nvSpPr>
          <p:cNvPr id="338" name="Shape 338"/>
          <p:cNvSpPr txBox="1"/>
          <p:nvPr>
            <p:ph idx="1" type="body"/>
          </p:nvPr>
        </p:nvSpPr>
        <p:spPr>
          <a:xfrm>
            <a:off x="257950" y="1512925"/>
            <a:ext cx="4610999" cy="2906999"/>
          </a:xfrm>
          <a:prstGeom prst="rect">
            <a:avLst/>
          </a:prstGeom>
        </p:spPr>
        <p:txBody>
          <a:bodyPr anchorCtr="0" anchor="t" bIns="112750" lIns="112750" rIns="112750" tIns="112750">
            <a:noAutofit/>
          </a:bodyPr>
          <a:lstStyle/>
          <a:p>
            <a:pPr indent="-317500" lvl="0" marL="457200" rtl="0" algn="just">
              <a:lnSpc>
                <a:spcPct val="100000"/>
              </a:lnSpc>
              <a:spcBef>
                <a:spcPts val="600"/>
              </a:spcBef>
              <a:spcAft>
                <a:spcPts val="600"/>
              </a:spcAft>
              <a:buClr>
                <a:srgbClr val="000000"/>
              </a:buClr>
              <a:buSzPct val="70000"/>
              <a:buFont typeface="Calibri"/>
              <a:buChar char="●"/>
            </a:pPr>
            <a:r>
              <a:rPr lang="es-419" sz="2000">
                <a:solidFill>
                  <a:srgbClr val="000000"/>
                </a:solidFill>
                <a:latin typeface="Calibri"/>
                <a:ea typeface="Calibri"/>
                <a:cs typeface="Calibri"/>
                <a:sym typeface="Calibri"/>
              </a:rPr>
              <a:t>Se colaborará en el Observatorio de Envejecimiento, Cultura y Ruralidad de la Universidad Católica del Maule-Chile</a:t>
            </a:r>
          </a:p>
          <a:p>
            <a:pPr indent="-317500" lvl="0" marL="457200" rtl="0" algn="just">
              <a:lnSpc>
                <a:spcPct val="100000"/>
              </a:lnSpc>
              <a:spcBef>
                <a:spcPts val="600"/>
              </a:spcBef>
              <a:spcAft>
                <a:spcPts val="600"/>
              </a:spcAft>
              <a:buClr>
                <a:srgbClr val="000000"/>
              </a:buClr>
              <a:buSzPct val="70000"/>
              <a:buFont typeface="Calibri"/>
              <a:buChar char="●"/>
            </a:pPr>
            <a:r>
              <a:rPr lang="es-419" sz="2000">
                <a:solidFill>
                  <a:srgbClr val="000000"/>
                </a:solidFill>
                <a:latin typeface="Calibri"/>
                <a:ea typeface="Calibri"/>
                <a:cs typeface="Calibri"/>
                <a:sym typeface="Calibri"/>
              </a:rPr>
              <a:t>Se Participa en la Revista Rumbos</a:t>
            </a:r>
          </a:p>
          <a:p>
            <a:pPr indent="-317500" lvl="0" marL="457200" rtl="0" algn="just">
              <a:lnSpc>
                <a:spcPct val="100000"/>
              </a:lnSpc>
              <a:spcBef>
                <a:spcPts val="600"/>
              </a:spcBef>
              <a:spcAft>
                <a:spcPts val="600"/>
              </a:spcAft>
              <a:buClr>
                <a:srgbClr val="000000"/>
              </a:buClr>
              <a:buSzPct val="70000"/>
              <a:buFont typeface="Calibri"/>
              <a:buChar char="●"/>
            </a:pPr>
            <a:r>
              <a:rPr lang="es-419" sz="2000">
                <a:solidFill>
                  <a:srgbClr val="000000"/>
                </a:solidFill>
                <a:latin typeface="Calibri"/>
                <a:ea typeface="Calibri"/>
                <a:cs typeface="Calibri"/>
                <a:sym typeface="Calibri"/>
              </a:rPr>
              <a:t>Firma de Convenio específico con la Universidad Central de Chile</a:t>
            </a:r>
          </a:p>
          <a:p>
            <a:pPr indent="-69850" lvl="0" marL="228600" rtl="0" algn="just">
              <a:lnSpc>
                <a:spcPct val="100000"/>
              </a:lnSpc>
              <a:spcBef>
                <a:spcPts val="0"/>
              </a:spcBef>
              <a:spcAft>
                <a:spcPts val="0"/>
              </a:spcAft>
              <a:buClr>
                <a:schemeClr val="dk1"/>
              </a:buClr>
              <a:buSzPct val="61111"/>
              <a:buFont typeface="Arial"/>
              <a:buNone/>
            </a:pPr>
            <a:r>
              <a:t/>
            </a:r>
            <a:endParaRPr sz="1800">
              <a:solidFill>
                <a:srgbClr val="222222"/>
              </a:solidFill>
              <a:latin typeface="Calibri"/>
              <a:ea typeface="Calibri"/>
              <a:cs typeface="Calibri"/>
              <a:sym typeface="Calibri"/>
            </a:endParaRPr>
          </a:p>
          <a:p>
            <a:pPr lvl="0">
              <a:lnSpc>
                <a:spcPct val="100000"/>
              </a:lnSpc>
              <a:spcBef>
                <a:spcPts val="0"/>
              </a:spcBef>
              <a:buNone/>
            </a:pPr>
            <a:r>
              <a:rPr lang="es-419" sz="1800">
                <a:latin typeface="Calibri"/>
                <a:ea typeface="Calibri"/>
                <a:cs typeface="Calibri"/>
                <a:sym typeface="Calibri"/>
              </a:rPr>
              <a:t>         </a:t>
            </a:r>
          </a:p>
        </p:txBody>
      </p:sp>
      <p:pic>
        <p:nvPicPr>
          <p:cNvPr descr="IMG_4500.JPG" id="339" name="Shape 339"/>
          <p:cNvPicPr preferRelativeResize="0"/>
          <p:nvPr/>
        </p:nvPicPr>
        <p:blipFill>
          <a:blip r:embed="rId3">
            <a:alphaModFix/>
          </a:blip>
          <a:stretch>
            <a:fillRect/>
          </a:stretch>
        </p:blipFill>
        <p:spPr>
          <a:xfrm>
            <a:off x="4869075" y="1512925"/>
            <a:ext cx="4797874" cy="3202575"/>
          </a:xfrm>
          <a:prstGeom prst="rect">
            <a:avLst/>
          </a:prstGeom>
          <a:noFill/>
          <a:ln>
            <a:noFill/>
          </a:ln>
        </p:spPr>
      </p:pic>
      <p:sp>
        <p:nvSpPr>
          <p:cNvPr id="340" name="Shape 340"/>
          <p:cNvSpPr txBox="1"/>
          <p:nvPr/>
        </p:nvSpPr>
        <p:spPr>
          <a:xfrm>
            <a:off x="5199500" y="4944075"/>
            <a:ext cx="4467599" cy="2541000"/>
          </a:xfrm>
          <a:prstGeom prst="rect">
            <a:avLst/>
          </a:prstGeom>
          <a:noFill/>
          <a:ln>
            <a:noFill/>
          </a:ln>
        </p:spPr>
        <p:txBody>
          <a:bodyPr anchorCtr="0" anchor="t" bIns="91425" lIns="91425" rIns="91425" tIns="91425">
            <a:noAutofit/>
          </a:bodyPr>
          <a:lstStyle/>
          <a:p>
            <a:pPr indent="-228600" lvl="0" marL="457200" rtl="0" algn="just">
              <a:spcBef>
                <a:spcPts val="600"/>
              </a:spcBef>
              <a:spcAft>
                <a:spcPts val="600"/>
              </a:spcAft>
              <a:buFont typeface="Calibri"/>
              <a:buChar char="●"/>
            </a:pPr>
            <a:r>
              <a:rPr lang="es-419" sz="2000">
                <a:solidFill>
                  <a:schemeClr val="dk1"/>
                </a:solidFill>
                <a:latin typeface="Calibri"/>
                <a:ea typeface="Calibri"/>
                <a:cs typeface="Calibri"/>
                <a:sym typeface="Calibri"/>
              </a:rPr>
              <a:t>La Dra. Susana Aurelia Preciado Jiménez participará con asesoría en temas relacionados al envejecimiento</a:t>
            </a:r>
          </a:p>
          <a:p>
            <a:pPr indent="-228600" lvl="0" marL="457200" rtl="0" algn="just">
              <a:spcBef>
                <a:spcPts val="600"/>
              </a:spcBef>
              <a:spcAft>
                <a:spcPts val="600"/>
              </a:spcAft>
              <a:buFont typeface="Calibri"/>
              <a:buChar char="●"/>
            </a:pPr>
            <a:r>
              <a:rPr lang="es-419" sz="2000">
                <a:latin typeface="Calibri"/>
                <a:ea typeface="Calibri"/>
                <a:cs typeface="Calibri"/>
                <a:sym typeface="Calibri"/>
              </a:rPr>
              <a:t>La Universidad de Ohio, EU, con la cual se realiza una investigación colaborativa</a:t>
            </a:r>
          </a:p>
        </p:txBody>
      </p:sp>
      <p:pic>
        <p:nvPicPr>
          <p:cNvPr descr="150903-002.JPG" id="341" name="Shape 341"/>
          <p:cNvPicPr preferRelativeResize="0"/>
          <p:nvPr/>
        </p:nvPicPr>
        <p:blipFill>
          <a:blip r:embed="rId4">
            <a:alphaModFix/>
          </a:blip>
          <a:stretch>
            <a:fillRect/>
          </a:stretch>
        </p:blipFill>
        <p:spPr>
          <a:xfrm>
            <a:off x="401625" y="4419818"/>
            <a:ext cx="4797875" cy="320258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5" name="Shape 345"/>
        <p:cNvGrpSpPr/>
        <p:nvPr/>
      </p:nvGrpSpPr>
      <p:grpSpPr>
        <a:xfrm>
          <a:off x="0" y="0"/>
          <a:ext cx="0" cy="0"/>
          <a:chOff x="0" y="0"/>
          <a:chExt cx="0" cy="0"/>
        </a:xfrm>
      </p:grpSpPr>
      <p:sp>
        <p:nvSpPr>
          <p:cNvPr id="346" name="Shape 346"/>
          <p:cNvSpPr txBox="1"/>
          <p:nvPr>
            <p:ph type="title"/>
          </p:nvPr>
        </p:nvSpPr>
        <p:spPr>
          <a:xfrm>
            <a:off x="2056425" y="672475"/>
            <a:ext cx="7610399" cy="865500"/>
          </a:xfrm>
          <a:prstGeom prst="rect">
            <a:avLst/>
          </a:prstGeom>
        </p:spPr>
        <p:txBody>
          <a:bodyPr anchorCtr="0" anchor="t" bIns="112750" lIns="112750" rIns="112750" tIns="112750">
            <a:noAutofit/>
          </a:bodyPr>
          <a:lstStyle/>
          <a:p>
            <a:pPr lvl="0" rtl="0">
              <a:spcBef>
                <a:spcPts val="0"/>
              </a:spcBef>
              <a:buNone/>
            </a:pPr>
            <a:r>
              <a:rPr lang="es-419" sz="3000"/>
              <a:t>Productividad docente</a:t>
            </a:r>
          </a:p>
          <a:p>
            <a:pPr lvl="0" rtl="0">
              <a:spcBef>
                <a:spcPts val="0"/>
              </a:spcBef>
              <a:buNone/>
            </a:pPr>
            <a:r>
              <a:t/>
            </a:r>
            <a:endParaRPr sz="3000"/>
          </a:p>
          <a:p>
            <a:pPr lvl="0" rtl="0">
              <a:spcBef>
                <a:spcPts val="0"/>
              </a:spcBef>
              <a:buNone/>
            </a:pPr>
            <a:r>
              <a:t/>
            </a:r>
            <a:endParaRPr sz="3000"/>
          </a:p>
        </p:txBody>
      </p:sp>
      <p:sp>
        <p:nvSpPr>
          <p:cNvPr id="347" name="Shape 347"/>
          <p:cNvSpPr txBox="1"/>
          <p:nvPr>
            <p:ph idx="1" type="body"/>
          </p:nvPr>
        </p:nvSpPr>
        <p:spPr>
          <a:xfrm>
            <a:off x="188751" y="1436717"/>
            <a:ext cx="9325799" cy="5162700"/>
          </a:xfrm>
          <a:prstGeom prst="rect">
            <a:avLst/>
          </a:prstGeom>
        </p:spPr>
        <p:txBody>
          <a:bodyPr anchorCtr="0" anchor="t" bIns="112750" lIns="112750" rIns="112750" tIns="112750">
            <a:noAutofit/>
          </a:bodyPr>
          <a:lstStyle/>
          <a:p>
            <a:pPr lvl="0" rtl="0">
              <a:lnSpc>
                <a:spcPct val="100000"/>
              </a:lnSpc>
              <a:spcBef>
                <a:spcPts val="0"/>
              </a:spcBef>
              <a:spcAft>
                <a:spcPts val="0"/>
              </a:spcAft>
              <a:buClr>
                <a:schemeClr val="dk1"/>
              </a:buClr>
              <a:buSzPct val="45833"/>
              <a:buFont typeface="Arial"/>
              <a:buNone/>
            </a:pPr>
            <a:r>
              <a:rPr lang="es-419" sz="2400">
                <a:solidFill>
                  <a:schemeClr val="dk1"/>
                </a:solidFill>
                <a:latin typeface="Calibri"/>
                <a:ea typeface="Calibri"/>
                <a:cs typeface="Calibri"/>
                <a:sym typeface="Calibri"/>
              </a:rPr>
              <a:t>3 libros publicados y una Revista: </a:t>
            </a:r>
          </a:p>
          <a:p>
            <a:pPr indent="-317500" lvl="0" marL="457200" rtl="0">
              <a:lnSpc>
                <a:spcPct val="100000"/>
              </a:lnSpc>
              <a:spcBef>
                <a:spcPts val="0"/>
              </a:spcBef>
              <a:spcAft>
                <a:spcPts val="0"/>
              </a:spcAft>
              <a:buClr>
                <a:schemeClr val="dk1"/>
              </a:buClr>
              <a:buSzPct val="58333"/>
              <a:buFont typeface="Calibri"/>
              <a:buChar char="❖"/>
            </a:pPr>
            <a:r>
              <a:rPr lang="es-419" sz="2400">
                <a:solidFill>
                  <a:schemeClr val="dk1"/>
                </a:solidFill>
                <a:latin typeface="Calibri"/>
                <a:ea typeface="Calibri"/>
                <a:cs typeface="Calibri"/>
                <a:sym typeface="Calibri"/>
              </a:rPr>
              <a:t>“Grupos Vulnerables”</a:t>
            </a:r>
          </a:p>
          <a:p>
            <a:pPr indent="-317500" lvl="0" marL="457200" rtl="0">
              <a:lnSpc>
                <a:spcPct val="100000"/>
              </a:lnSpc>
              <a:spcBef>
                <a:spcPts val="0"/>
              </a:spcBef>
              <a:spcAft>
                <a:spcPts val="0"/>
              </a:spcAft>
              <a:buClr>
                <a:schemeClr val="dk1"/>
              </a:buClr>
              <a:buSzPct val="58333"/>
              <a:buFont typeface="Calibri"/>
              <a:buChar char="❖"/>
            </a:pPr>
            <a:r>
              <a:rPr lang="es-419" sz="2400">
                <a:solidFill>
                  <a:schemeClr val="dk1"/>
                </a:solidFill>
                <a:latin typeface="Calibri"/>
                <a:ea typeface="Calibri"/>
                <a:cs typeface="Calibri"/>
                <a:sym typeface="Calibri"/>
              </a:rPr>
              <a:t>“Machismo y disciplina parental”</a:t>
            </a:r>
          </a:p>
          <a:p>
            <a:pPr indent="-317500" lvl="0" marL="457200" rtl="0">
              <a:lnSpc>
                <a:spcPct val="100000"/>
              </a:lnSpc>
              <a:spcBef>
                <a:spcPts val="0"/>
              </a:spcBef>
              <a:spcAft>
                <a:spcPts val="0"/>
              </a:spcAft>
              <a:buClr>
                <a:schemeClr val="dk1"/>
              </a:buClr>
              <a:buSzPct val="58333"/>
              <a:buFont typeface="Calibri"/>
              <a:buChar char="❖"/>
            </a:pPr>
            <a:r>
              <a:rPr lang="es-419" sz="2400">
                <a:solidFill>
                  <a:schemeClr val="dk1"/>
                </a:solidFill>
                <a:latin typeface="Calibri"/>
                <a:ea typeface="Calibri"/>
                <a:cs typeface="Calibri"/>
                <a:sym typeface="Calibri"/>
              </a:rPr>
              <a:t>“Propuesta de Intervención desde Trabajo Social con Adultos Mayores. Modelo Ave Fénix”</a:t>
            </a:r>
          </a:p>
          <a:p>
            <a:pPr indent="-317500" lvl="0" marL="457200" rtl="0">
              <a:lnSpc>
                <a:spcPct val="100000"/>
              </a:lnSpc>
              <a:spcBef>
                <a:spcPts val="0"/>
              </a:spcBef>
              <a:spcAft>
                <a:spcPts val="0"/>
              </a:spcAft>
              <a:buClr>
                <a:schemeClr val="dk1"/>
              </a:buClr>
              <a:buSzPct val="58333"/>
              <a:buFont typeface="Calibri"/>
              <a:buChar char="❖"/>
            </a:pPr>
            <a:r>
              <a:rPr lang="es-419" sz="2400">
                <a:solidFill>
                  <a:schemeClr val="dk1"/>
                </a:solidFill>
                <a:latin typeface="Calibri"/>
                <a:ea typeface="Calibri"/>
                <a:cs typeface="Calibri"/>
                <a:sym typeface="Calibri"/>
              </a:rPr>
              <a:t>La Revista “Trabajo Social SinFronteras” No. 13</a:t>
            </a:r>
          </a:p>
          <a:p>
            <a:pPr indent="-317500" lvl="0" marL="457200" rtl="0">
              <a:lnSpc>
                <a:spcPct val="100000"/>
              </a:lnSpc>
              <a:spcBef>
                <a:spcPts val="0"/>
              </a:spcBef>
              <a:spcAft>
                <a:spcPts val="0"/>
              </a:spcAft>
              <a:buClr>
                <a:schemeClr val="dk1"/>
              </a:buClr>
              <a:buSzPct val="58333"/>
              <a:buFont typeface="Calibri"/>
              <a:buChar char="❖"/>
            </a:pPr>
            <a:r>
              <a:rPr lang="es-419" sz="2400">
                <a:solidFill>
                  <a:schemeClr val="dk1"/>
                </a:solidFill>
                <a:latin typeface="Calibri"/>
                <a:ea typeface="Calibri"/>
                <a:cs typeface="Calibri"/>
                <a:sym typeface="Calibri"/>
              </a:rPr>
              <a:t>7 Ponencia en el Encuentro Nacional e Internacional de Investigación.</a:t>
            </a:r>
          </a:p>
        </p:txBody>
      </p:sp>
      <p:sp>
        <p:nvSpPr>
          <p:cNvPr id="348" name="Shape 348"/>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t>Formación académica de calidad</a:t>
            </a:r>
          </a:p>
        </p:txBody>
      </p:sp>
      <p:pic>
        <p:nvPicPr>
          <p:cNvPr descr="IMG_3232.JPG" id="349" name="Shape 349"/>
          <p:cNvPicPr preferRelativeResize="0"/>
          <p:nvPr/>
        </p:nvPicPr>
        <p:blipFill rotWithShape="1">
          <a:blip r:embed="rId3">
            <a:alphaModFix/>
          </a:blip>
          <a:srcRect b="4533" l="5010" r="7247" t="13926"/>
          <a:stretch/>
        </p:blipFill>
        <p:spPr>
          <a:xfrm>
            <a:off x="2855265" y="4182733"/>
            <a:ext cx="2003148" cy="3329566"/>
          </a:xfrm>
          <a:prstGeom prst="rect">
            <a:avLst/>
          </a:prstGeom>
          <a:noFill/>
          <a:ln>
            <a:noFill/>
          </a:ln>
        </p:spPr>
      </p:pic>
      <p:pic>
        <p:nvPicPr>
          <p:cNvPr descr="IMG_3216.JPG" id="350" name="Shape 350"/>
          <p:cNvPicPr preferRelativeResize="0"/>
          <p:nvPr/>
        </p:nvPicPr>
        <p:blipFill rotWithShape="1">
          <a:blip r:embed="rId4">
            <a:alphaModFix/>
          </a:blip>
          <a:srcRect b="11022" l="7803" r="12081" t="18639"/>
          <a:stretch/>
        </p:blipFill>
        <p:spPr>
          <a:xfrm>
            <a:off x="533999" y="4182733"/>
            <a:ext cx="2120214" cy="3329563"/>
          </a:xfrm>
          <a:prstGeom prst="rect">
            <a:avLst/>
          </a:prstGeom>
          <a:noFill/>
          <a:ln>
            <a:noFill/>
          </a:ln>
        </p:spPr>
      </p:pic>
      <p:pic>
        <p:nvPicPr>
          <p:cNvPr descr="IMG_3212.JPG" id="351" name="Shape 351"/>
          <p:cNvPicPr preferRelativeResize="0"/>
          <p:nvPr/>
        </p:nvPicPr>
        <p:blipFill rotWithShape="1">
          <a:blip r:embed="rId5">
            <a:alphaModFix/>
          </a:blip>
          <a:srcRect b="9250" l="3816" r="7428" t="13528"/>
          <a:stretch/>
        </p:blipFill>
        <p:spPr>
          <a:xfrm>
            <a:off x="7434784" y="4213050"/>
            <a:ext cx="2120214" cy="3299248"/>
          </a:xfrm>
          <a:prstGeom prst="rect">
            <a:avLst/>
          </a:prstGeom>
          <a:noFill/>
          <a:ln>
            <a:noFill/>
          </a:ln>
        </p:spPr>
      </p:pic>
      <p:pic>
        <p:nvPicPr>
          <p:cNvPr descr="IMG_3218.JPG" id="352" name="Shape 352"/>
          <p:cNvPicPr preferRelativeResize="0"/>
          <p:nvPr/>
        </p:nvPicPr>
        <p:blipFill rotWithShape="1">
          <a:blip r:embed="rId6">
            <a:alphaModFix/>
          </a:blip>
          <a:srcRect b="7734" l="5416" r="8465" t="18529"/>
          <a:stretch/>
        </p:blipFill>
        <p:spPr>
          <a:xfrm>
            <a:off x="5059474" y="4182725"/>
            <a:ext cx="2174251" cy="332956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6" name="Shape 356"/>
        <p:cNvGrpSpPr/>
        <p:nvPr/>
      </p:nvGrpSpPr>
      <p:grpSpPr>
        <a:xfrm>
          <a:off x="0" y="0"/>
          <a:ext cx="0" cy="0"/>
          <a:chOff x="0" y="0"/>
          <a:chExt cx="0" cy="0"/>
        </a:xfrm>
      </p:grpSpPr>
      <p:sp>
        <p:nvSpPr>
          <p:cNvPr id="357" name="Shape 357"/>
          <p:cNvSpPr txBox="1"/>
          <p:nvPr>
            <p:ph type="title"/>
          </p:nvPr>
        </p:nvSpPr>
        <p:spPr>
          <a:xfrm>
            <a:off x="2056425" y="777250"/>
            <a:ext cx="7610399" cy="684600"/>
          </a:xfrm>
          <a:prstGeom prst="rect">
            <a:avLst/>
          </a:prstGeom>
        </p:spPr>
        <p:txBody>
          <a:bodyPr anchorCtr="0" anchor="t" bIns="112750" lIns="112750" rIns="112750" tIns="112750">
            <a:noAutofit/>
          </a:bodyPr>
          <a:lstStyle/>
          <a:p>
            <a:pPr lvl="0" rtl="0">
              <a:spcBef>
                <a:spcPts val="0"/>
              </a:spcBef>
              <a:buNone/>
            </a:pPr>
            <a:r>
              <a:rPr lang="es-419" sz="2600"/>
              <a:t>Movilidad Nacional e Internacional de las Docentes</a:t>
            </a:r>
          </a:p>
          <a:p>
            <a:pPr lvl="0" rtl="0">
              <a:spcBef>
                <a:spcPts val="0"/>
              </a:spcBef>
              <a:buNone/>
            </a:pPr>
            <a:r>
              <a:t/>
            </a:r>
            <a:endParaRPr sz="3000"/>
          </a:p>
          <a:p>
            <a:pPr lvl="0" rtl="0">
              <a:spcBef>
                <a:spcPts val="0"/>
              </a:spcBef>
              <a:buNone/>
            </a:pPr>
            <a:r>
              <a:t/>
            </a:r>
            <a:endParaRPr sz="3000"/>
          </a:p>
        </p:txBody>
      </p:sp>
      <p:sp>
        <p:nvSpPr>
          <p:cNvPr id="358" name="Shape 358"/>
          <p:cNvSpPr txBox="1"/>
          <p:nvPr>
            <p:ph idx="1" type="body"/>
          </p:nvPr>
        </p:nvSpPr>
        <p:spPr>
          <a:xfrm>
            <a:off x="341101" y="1385567"/>
            <a:ext cx="9325799" cy="5162700"/>
          </a:xfrm>
          <a:prstGeom prst="rect">
            <a:avLst/>
          </a:prstGeom>
        </p:spPr>
        <p:txBody>
          <a:bodyPr anchorCtr="0" anchor="t" bIns="112750" lIns="112750" rIns="112750" tIns="112750">
            <a:noAutofit/>
          </a:bodyPr>
          <a:lstStyle/>
          <a:p>
            <a:pPr lvl="0" rtl="0">
              <a:lnSpc>
                <a:spcPct val="100000"/>
              </a:lnSpc>
              <a:spcBef>
                <a:spcPts val="0"/>
              </a:spcBef>
              <a:spcAft>
                <a:spcPts val="0"/>
              </a:spcAft>
              <a:buNone/>
            </a:pPr>
            <a:r>
              <a:rPr b="1" lang="es-419" sz="1800">
                <a:solidFill>
                  <a:schemeClr val="dk1"/>
                </a:solidFill>
                <a:latin typeface="Calibri"/>
                <a:ea typeface="Calibri"/>
                <a:cs typeface="Calibri"/>
                <a:sym typeface="Calibri"/>
              </a:rPr>
              <a:t>Estancias de Investigación:</a:t>
            </a:r>
          </a:p>
          <a:p>
            <a:pPr indent="-317500" lvl="0" marL="457200" rtl="0">
              <a:lnSpc>
                <a:spcPct val="100000"/>
              </a:lnSpc>
              <a:spcBef>
                <a:spcPts val="0"/>
              </a:spcBef>
              <a:spcAft>
                <a:spcPts val="0"/>
              </a:spcAft>
              <a:buClr>
                <a:schemeClr val="dk1"/>
              </a:buClr>
              <a:buSzPct val="77777"/>
              <a:buFont typeface="Calibri"/>
              <a:buChar char="●"/>
            </a:pPr>
            <a:r>
              <a:rPr lang="es-419" sz="1800">
                <a:solidFill>
                  <a:schemeClr val="dk1"/>
                </a:solidFill>
                <a:latin typeface="Calibri"/>
                <a:ea typeface="Calibri"/>
                <a:cs typeface="Calibri"/>
                <a:sym typeface="Calibri"/>
              </a:rPr>
              <a:t>2 PTC a la Universidad Nacional del Altiplano, Puno, Perú, </a:t>
            </a:r>
          </a:p>
          <a:p>
            <a:pPr indent="-317500" lvl="0" marL="457200" rtl="0">
              <a:lnSpc>
                <a:spcPct val="100000"/>
              </a:lnSpc>
              <a:spcBef>
                <a:spcPts val="0"/>
              </a:spcBef>
              <a:spcAft>
                <a:spcPts val="0"/>
              </a:spcAft>
              <a:buClr>
                <a:schemeClr val="dk1"/>
              </a:buClr>
              <a:buSzPct val="77777"/>
              <a:buFont typeface="Calibri"/>
              <a:buChar char="●"/>
            </a:pPr>
            <a:r>
              <a:rPr lang="es-419" sz="1800">
                <a:solidFill>
                  <a:schemeClr val="dk1"/>
                </a:solidFill>
                <a:latin typeface="Calibri"/>
                <a:ea typeface="Calibri"/>
                <a:cs typeface="Calibri"/>
                <a:sym typeface="Calibri"/>
              </a:rPr>
              <a:t>1 PTC a la Universidad Pablo de Olavide, España </a:t>
            </a:r>
          </a:p>
          <a:p>
            <a:pPr indent="-317500" lvl="0" marL="457200" rtl="0">
              <a:lnSpc>
                <a:spcPct val="100000"/>
              </a:lnSpc>
              <a:spcBef>
                <a:spcPts val="0"/>
              </a:spcBef>
              <a:spcAft>
                <a:spcPts val="0"/>
              </a:spcAft>
              <a:buClr>
                <a:schemeClr val="dk1"/>
              </a:buClr>
              <a:buSzPct val="77777"/>
              <a:buFont typeface="Calibri"/>
              <a:buChar char="●"/>
            </a:pPr>
            <a:r>
              <a:rPr lang="es-419" sz="1800">
                <a:solidFill>
                  <a:schemeClr val="dk1"/>
                </a:solidFill>
                <a:latin typeface="Calibri"/>
                <a:ea typeface="Calibri"/>
                <a:cs typeface="Calibri"/>
                <a:sym typeface="Calibri"/>
              </a:rPr>
              <a:t>1 PTC a la Universidad Autónoma de Yucatán</a:t>
            </a:r>
          </a:p>
          <a:p>
            <a:pPr indent="-317500" lvl="0" marL="457200" rtl="0">
              <a:lnSpc>
                <a:spcPct val="100000"/>
              </a:lnSpc>
              <a:spcBef>
                <a:spcPts val="0"/>
              </a:spcBef>
              <a:spcAft>
                <a:spcPts val="0"/>
              </a:spcAft>
              <a:buClr>
                <a:schemeClr val="dk1"/>
              </a:buClr>
              <a:buSzPct val="77777"/>
              <a:buFont typeface="Calibri"/>
              <a:buChar char="●"/>
            </a:pPr>
            <a:r>
              <a:rPr lang="es-419" sz="1800">
                <a:solidFill>
                  <a:schemeClr val="dk1"/>
                </a:solidFill>
                <a:latin typeface="Calibri"/>
                <a:ea typeface="Calibri"/>
                <a:cs typeface="Calibri"/>
                <a:sym typeface="Calibri"/>
              </a:rPr>
              <a:t>5 docentes participaron en el encuentro de la ACANITS en la Universidad de Guadalajara</a:t>
            </a:r>
          </a:p>
        </p:txBody>
      </p:sp>
      <p:sp>
        <p:nvSpPr>
          <p:cNvPr id="359" name="Shape 359"/>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t>Formación académica de calidad</a:t>
            </a:r>
          </a:p>
        </p:txBody>
      </p:sp>
      <p:pic>
        <p:nvPicPr>
          <p:cNvPr descr="0c647649-63b6-4ad3-bbbe-cebd4e3bcf5e.jpg" id="360" name="Shape 360"/>
          <p:cNvPicPr preferRelativeResize="0"/>
          <p:nvPr/>
        </p:nvPicPr>
        <p:blipFill rotWithShape="1">
          <a:blip r:embed="rId3">
            <a:alphaModFix/>
          </a:blip>
          <a:srcRect b="0" l="0" r="0" t="13103"/>
          <a:stretch/>
        </p:blipFill>
        <p:spPr>
          <a:xfrm>
            <a:off x="5108147" y="3173775"/>
            <a:ext cx="4558689" cy="2233224"/>
          </a:xfrm>
          <a:prstGeom prst="rect">
            <a:avLst/>
          </a:prstGeom>
          <a:noFill/>
          <a:ln>
            <a:noFill/>
          </a:ln>
        </p:spPr>
      </p:pic>
      <p:pic>
        <p:nvPicPr>
          <p:cNvPr descr="6bb3f14c-8307-4bb5-b802-a581db9a14bc.jpg" id="361" name="Shape 361"/>
          <p:cNvPicPr preferRelativeResize="0"/>
          <p:nvPr/>
        </p:nvPicPr>
        <p:blipFill rotWithShape="1">
          <a:blip r:embed="rId4">
            <a:alphaModFix/>
          </a:blip>
          <a:srcRect b="34866" l="5883" r="20484" t="0"/>
          <a:stretch/>
        </p:blipFill>
        <p:spPr>
          <a:xfrm>
            <a:off x="341162" y="3173775"/>
            <a:ext cx="4478200" cy="2233224"/>
          </a:xfrm>
          <a:prstGeom prst="rect">
            <a:avLst/>
          </a:prstGeom>
          <a:noFill/>
          <a:ln>
            <a:noFill/>
          </a:ln>
        </p:spPr>
      </p:pic>
      <p:pic>
        <p:nvPicPr>
          <p:cNvPr descr="mérida.jpg" id="362" name="Shape 362"/>
          <p:cNvPicPr preferRelativeResize="0"/>
          <p:nvPr/>
        </p:nvPicPr>
        <p:blipFill>
          <a:blip r:embed="rId5">
            <a:alphaModFix/>
          </a:blip>
          <a:stretch>
            <a:fillRect/>
          </a:stretch>
        </p:blipFill>
        <p:spPr>
          <a:xfrm>
            <a:off x="3873250" y="5373725"/>
            <a:ext cx="2233224" cy="2233224"/>
          </a:xfrm>
          <a:prstGeom prst="rect">
            <a:avLst/>
          </a:prstGeom>
          <a:noFill/>
          <a:ln>
            <a:noFill/>
          </a:ln>
        </p:spPr>
      </p:pic>
      <p:pic>
        <p:nvPicPr>
          <p:cNvPr descr="IMG_1772.JPG" id="363" name="Shape 363"/>
          <p:cNvPicPr preferRelativeResize="0"/>
          <p:nvPr/>
        </p:nvPicPr>
        <p:blipFill>
          <a:blip r:embed="rId6">
            <a:alphaModFix/>
          </a:blip>
          <a:stretch>
            <a:fillRect/>
          </a:stretch>
        </p:blipFill>
        <p:spPr>
          <a:xfrm>
            <a:off x="710441" y="5373725"/>
            <a:ext cx="2977633" cy="2233225"/>
          </a:xfrm>
          <a:prstGeom prst="rect">
            <a:avLst/>
          </a:prstGeom>
          <a:noFill/>
          <a:ln>
            <a:noFill/>
          </a:ln>
        </p:spPr>
      </p:pic>
      <p:pic>
        <p:nvPicPr>
          <p:cNvPr descr="david y goyis.jpg" id="364" name="Shape 364"/>
          <p:cNvPicPr preferRelativeResize="0"/>
          <p:nvPr/>
        </p:nvPicPr>
        <p:blipFill>
          <a:blip r:embed="rId7">
            <a:alphaModFix/>
          </a:blip>
          <a:stretch>
            <a:fillRect/>
          </a:stretch>
        </p:blipFill>
        <p:spPr>
          <a:xfrm>
            <a:off x="6291637" y="5373717"/>
            <a:ext cx="2994267" cy="22332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8" name="Shape 368"/>
        <p:cNvGrpSpPr/>
        <p:nvPr/>
      </p:nvGrpSpPr>
      <p:grpSpPr>
        <a:xfrm>
          <a:off x="0" y="0"/>
          <a:ext cx="0" cy="0"/>
          <a:chOff x="0" y="0"/>
          <a:chExt cx="0" cy="0"/>
        </a:xfrm>
      </p:grpSpPr>
      <p:sp>
        <p:nvSpPr>
          <p:cNvPr id="369" name="Shape 369"/>
          <p:cNvSpPr txBox="1"/>
          <p:nvPr>
            <p:ph type="title"/>
          </p:nvPr>
        </p:nvSpPr>
        <p:spPr>
          <a:xfrm>
            <a:off x="1990089" y="672475"/>
            <a:ext cx="7610399" cy="865500"/>
          </a:xfrm>
          <a:prstGeom prst="rect">
            <a:avLst/>
          </a:prstGeom>
        </p:spPr>
        <p:txBody>
          <a:bodyPr anchorCtr="0" anchor="t" bIns="112750" lIns="112750" rIns="112750" tIns="112750">
            <a:noAutofit/>
          </a:bodyPr>
          <a:lstStyle/>
          <a:p>
            <a:pPr lvl="0" rtl="0">
              <a:spcBef>
                <a:spcPts val="0"/>
              </a:spcBef>
              <a:buNone/>
            </a:pPr>
            <a:r>
              <a:rPr lang="es-419" sz="2800"/>
              <a:t>Reconocimientos obtenidos por los profesores</a:t>
            </a:r>
          </a:p>
          <a:p>
            <a:pPr lvl="0" rtl="0">
              <a:spcBef>
                <a:spcPts val="0"/>
              </a:spcBef>
              <a:buNone/>
            </a:pPr>
            <a:r>
              <a:t/>
            </a:r>
            <a:endParaRPr sz="3000"/>
          </a:p>
          <a:p>
            <a:pPr lvl="0" rtl="0">
              <a:spcBef>
                <a:spcPts val="0"/>
              </a:spcBef>
              <a:buNone/>
            </a:pPr>
            <a:r>
              <a:t/>
            </a:r>
            <a:endParaRPr sz="3000"/>
          </a:p>
        </p:txBody>
      </p:sp>
      <p:sp>
        <p:nvSpPr>
          <p:cNvPr id="370" name="Shape 370"/>
          <p:cNvSpPr txBox="1"/>
          <p:nvPr>
            <p:ph idx="1" type="body"/>
          </p:nvPr>
        </p:nvSpPr>
        <p:spPr>
          <a:xfrm>
            <a:off x="1903500" y="1574825"/>
            <a:ext cx="5906100" cy="3785999"/>
          </a:xfrm>
          <a:prstGeom prst="rect">
            <a:avLst/>
          </a:prstGeom>
        </p:spPr>
        <p:txBody>
          <a:bodyPr anchorCtr="0" anchor="t" bIns="112750" lIns="112750" rIns="112750" tIns="112750">
            <a:noAutofit/>
          </a:bodyPr>
          <a:lstStyle/>
          <a:p>
            <a:pPr lvl="0" rtl="0" algn="just">
              <a:lnSpc>
                <a:spcPct val="115000"/>
              </a:lnSpc>
              <a:spcBef>
                <a:spcPts val="600"/>
              </a:spcBef>
              <a:spcAft>
                <a:spcPts val="600"/>
              </a:spcAft>
              <a:buNone/>
            </a:pPr>
            <a:r>
              <a:rPr lang="es-419" sz="1800">
                <a:solidFill>
                  <a:srgbClr val="000000"/>
                </a:solidFill>
              </a:rPr>
              <a:t>Todas las PTC tiene Perfil PRODEP</a:t>
            </a:r>
          </a:p>
          <a:p>
            <a:pPr indent="-317500" lvl="0" marL="457200" rtl="0" algn="just">
              <a:lnSpc>
                <a:spcPct val="115000"/>
              </a:lnSpc>
              <a:spcBef>
                <a:spcPts val="600"/>
              </a:spcBef>
              <a:spcAft>
                <a:spcPts val="600"/>
              </a:spcAft>
              <a:buClr>
                <a:srgbClr val="000000"/>
              </a:buClr>
              <a:buSzPct val="77777"/>
              <a:buFont typeface="Calibri"/>
              <a:buChar char="●"/>
            </a:pPr>
            <a:r>
              <a:rPr lang="es-419" sz="1800">
                <a:solidFill>
                  <a:srgbClr val="000000"/>
                </a:solidFill>
                <a:latin typeface="Calibri"/>
                <a:ea typeface="Calibri"/>
                <a:cs typeface="Calibri"/>
                <a:sym typeface="Calibri"/>
              </a:rPr>
              <a:t>Dra. Susana Aurelia Preciado Jiménez, permanencia en el SNI 1 y Nivel VIII</a:t>
            </a:r>
          </a:p>
          <a:p>
            <a:pPr indent="-317500" lvl="0" marL="457200" rtl="0" algn="just">
              <a:lnSpc>
                <a:spcPct val="115000"/>
              </a:lnSpc>
              <a:spcBef>
                <a:spcPts val="600"/>
              </a:spcBef>
              <a:spcAft>
                <a:spcPts val="600"/>
              </a:spcAft>
              <a:buClr>
                <a:srgbClr val="000000"/>
              </a:buClr>
              <a:buSzPct val="77777"/>
              <a:buFont typeface="Calibri"/>
              <a:buChar char="●"/>
            </a:pPr>
            <a:r>
              <a:rPr lang="es-419" sz="1800">
                <a:solidFill>
                  <a:schemeClr val="dk1"/>
                </a:solidFill>
                <a:latin typeface="Calibri"/>
                <a:ea typeface="Calibri"/>
                <a:cs typeface="Calibri"/>
                <a:sym typeface="Calibri"/>
              </a:rPr>
              <a:t>MTS. Mireya Patricia Arias Soto Nivel VII y el Colegio de Licenciados en Trabajo Social del Estado de Michoacán en Pro de </a:t>
            </a:r>
            <a:r>
              <a:rPr lang="es-419" sz="1800">
                <a:solidFill>
                  <a:schemeClr val="dk1"/>
                </a:solidFill>
              </a:rPr>
              <a:t>la Sociedad</a:t>
            </a:r>
            <a:r>
              <a:rPr lang="es-419" sz="1800">
                <a:solidFill>
                  <a:schemeClr val="dk1"/>
                </a:solidFill>
                <a:latin typeface="Calibri"/>
                <a:ea typeface="Calibri"/>
                <a:cs typeface="Calibri"/>
                <a:sym typeface="Calibri"/>
              </a:rPr>
              <a:t> A. C., nombran a la Presea Profesional 2015 en su honor</a:t>
            </a:r>
          </a:p>
          <a:p>
            <a:pPr indent="-317500" lvl="0" marL="457200" rtl="0" algn="just">
              <a:lnSpc>
                <a:spcPct val="115000"/>
              </a:lnSpc>
              <a:spcBef>
                <a:spcPts val="600"/>
              </a:spcBef>
              <a:spcAft>
                <a:spcPts val="600"/>
              </a:spcAft>
              <a:buClr>
                <a:srgbClr val="000000"/>
              </a:buClr>
              <a:buSzPct val="77777"/>
              <a:buFont typeface="Calibri"/>
              <a:buChar char="●"/>
            </a:pPr>
            <a:r>
              <a:rPr lang="es-419" sz="1800">
                <a:solidFill>
                  <a:schemeClr val="dk1"/>
                </a:solidFill>
                <a:latin typeface="Calibri"/>
                <a:ea typeface="Calibri"/>
                <a:cs typeface="Calibri"/>
                <a:sym typeface="Calibri"/>
              </a:rPr>
              <a:t>D</a:t>
            </a:r>
            <a:r>
              <a:rPr lang="es-419" sz="1800">
                <a:solidFill>
                  <a:srgbClr val="000000"/>
                </a:solidFill>
                <a:latin typeface="Calibri"/>
                <a:ea typeface="Calibri"/>
                <a:cs typeface="Calibri"/>
                <a:sym typeface="Calibri"/>
              </a:rPr>
              <a:t>ra. Claudia A. Alcaraz Munguía Nivel IV</a:t>
            </a:r>
          </a:p>
          <a:p>
            <a:pPr indent="-317500" lvl="0" marL="457200" rtl="0" algn="just">
              <a:lnSpc>
                <a:spcPct val="115000"/>
              </a:lnSpc>
              <a:spcBef>
                <a:spcPts val="600"/>
              </a:spcBef>
              <a:spcAft>
                <a:spcPts val="600"/>
              </a:spcAft>
              <a:buClr>
                <a:srgbClr val="000000"/>
              </a:buClr>
              <a:buSzPct val="77777"/>
              <a:buFont typeface="Calibri"/>
              <a:buChar char="●"/>
            </a:pPr>
            <a:r>
              <a:rPr lang="es-419" sz="1800">
                <a:solidFill>
                  <a:srgbClr val="000000"/>
                </a:solidFill>
                <a:latin typeface="Calibri"/>
                <a:ea typeface="Calibri"/>
                <a:cs typeface="Calibri"/>
                <a:sym typeface="Calibri"/>
              </a:rPr>
              <a:t>Dra. Marisa Mesina Polanco Nivel VI</a:t>
            </a:r>
          </a:p>
          <a:p>
            <a:pPr indent="-317500" lvl="0" marL="457200" rtl="0" algn="just">
              <a:lnSpc>
                <a:spcPct val="115000"/>
              </a:lnSpc>
              <a:spcBef>
                <a:spcPts val="600"/>
              </a:spcBef>
              <a:spcAft>
                <a:spcPts val="600"/>
              </a:spcAft>
              <a:buClr>
                <a:srgbClr val="000000"/>
              </a:buClr>
              <a:buSzPct val="77777"/>
              <a:buFont typeface="Calibri"/>
              <a:buChar char="●"/>
            </a:pPr>
            <a:r>
              <a:rPr lang="es-419" sz="1800">
                <a:solidFill>
                  <a:schemeClr val="dk1"/>
                </a:solidFill>
                <a:latin typeface="Calibri"/>
                <a:ea typeface="Calibri"/>
                <a:cs typeface="Calibri"/>
                <a:sym typeface="Calibri"/>
              </a:rPr>
              <a:t>MC. Ma. Gregoria Carvajal Santillán Nivel VI</a:t>
            </a:r>
          </a:p>
        </p:txBody>
      </p:sp>
      <p:sp>
        <p:nvSpPr>
          <p:cNvPr id="371" name="Shape 371"/>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t>Formación académica de calidad</a:t>
            </a:r>
          </a:p>
        </p:txBody>
      </p:sp>
      <p:pic>
        <p:nvPicPr>
          <p:cNvPr descr="IMG_2346.JPG" id="372" name="Shape 372"/>
          <p:cNvPicPr preferRelativeResize="0"/>
          <p:nvPr/>
        </p:nvPicPr>
        <p:blipFill rotWithShape="1">
          <a:blip r:embed="rId3">
            <a:alphaModFix/>
          </a:blip>
          <a:srcRect b="0" l="0" r="34567" t="0"/>
          <a:stretch/>
        </p:blipFill>
        <p:spPr>
          <a:xfrm>
            <a:off x="4256237" y="5589424"/>
            <a:ext cx="1908999" cy="1947499"/>
          </a:xfrm>
          <a:prstGeom prst="rect">
            <a:avLst/>
          </a:prstGeom>
          <a:noFill/>
          <a:ln>
            <a:noFill/>
          </a:ln>
        </p:spPr>
      </p:pic>
      <p:pic>
        <p:nvPicPr>
          <p:cNvPr descr="9032b793-c205-4916-bbbc-0f0caefd7b5e.jpg" id="373" name="Shape 373"/>
          <p:cNvPicPr preferRelativeResize="0"/>
          <p:nvPr/>
        </p:nvPicPr>
        <p:blipFill rotWithShape="1">
          <a:blip r:embed="rId4">
            <a:alphaModFix/>
          </a:blip>
          <a:srcRect b="0" l="26184" r="26379" t="0"/>
          <a:stretch/>
        </p:blipFill>
        <p:spPr>
          <a:xfrm>
            <a:off x="341150" y="5583315"/>
            <a:ext cx="1648950" cy="1959722"/>
          </a:xfrm>
          <a:prstGeom prst="rect">
            <a:avLst/>
          </a:prstGeom>
          <a:noFill/>
          <a:ln>
            <a:noFill/>
          </a:ln>
        </p:spPr>
      </p:pic>
      <p:pic>
        <p:nvPicPr>
          <p:cNvPr descr="1a92893a-4d5d-4ee5-bc51-fd680bccb058.jpg" id="374" name="Shape 374"/>
          <p:cNvPicPr preferRelativeResize="0"/>
          <p:nvPr/>
        </p:nvPicPr>
        <p:blipFill rotWithShape="1">
          <a:blip r:embed="rId5">
            <a:alphaModFix/>
          </a:blip>
          <a:srcRect b="26906" l="22327" r="21853" t="21853"/>
          <a:stretch/>
        </p:blipFill>
        <p:spPr>
          <a:xfrm>
            <a:off x="341150" y="3430091"/>
            <a:ext cx="1285524" cy="2093334"/>
          </a:xfrm>
          <a:prstGeom prst="rect">
            <a:avLst/>
          </a:prstGeom>
          <a:noFill/>
          <a:ln>
            <a:noFill/>
          </a:ln>
        </p:spPr>
      </p:pic>
      <p:pic>
        <p:nvPicPr>
          <p:cNvPr descr="12079283_1075972189094636_2631555017543512738_n.jpg" id="375" name="Shape 375"/>
          <p:cNvPicPr preferRelativeResize="0"/>
          <p:nvPr/>
        </p:nvPicPr>
        <p:blipFill rotWithShape="1">
          <a:blip r:embed="rId6">
            <a:alphaModFix/>
          </a:blip>
          <a:srcRect b="0" l="3984" r="0" t="21856"/>
          <a:stretch/>
        </p:blipFill>
        <p:spPr>
          <a:xfrm>
            <a:off x="7828850" y="2403408"/>
            <a:ext cx="2023274" cy="2195630"/>
          </a:xfrm>
          <a:prstGeom prst="rect">
            <a:avLst/>
          </a:prstGeom>
          <a:noFill/>
          <a:ln>
            <a:noFill/>
          </a:ln>
        </p:spPr>
      </p:pic>
      <p:pic>
        <p:nvPicPr>
          <p:cNvPr descr="eb26aefb-67f6-459f-beb2-013421957957.jpg" id="376" name="Shape 376"/>
          <p:cNvPicPr preferRelativeResize="0"/>
          <p:nvPr/>
        </p:nvPicPr>
        <p:blipFill>
          <a:blip r:embed="rId7">
            <a:alphaModFix/>
          </a:blip>
          <a:stretch>
            <a:fillRect/>
          </a:stretch>
        </p:blipFill>
        <p:spPr>
          <a:xfrm flipH="1">
            <a:off x="6308225" y="5589421"/>
            <a:ext cx="1096697" cy="1947500"/>
          </a:xfrm>
          <a:prstGeom prst="rect">
            <a:avLst/>
          </a:prstGeom>
          <a:noFill/>
          <a:ln>
            <a:noFill/>
          </a:ln>
        </p:spPr>
      </p:pic>
      <p:pic>
        <p:nvPicPr>
          <p:cNvPr descr="y02.jpg" id="377" name="Shape 377"/>
          <p:cNvPicPr preferRelativeResize="0"/>
          <p:nvPr/>
        </p:nvPicPr>
        <p:blipFill>
          <a:blip r:embed="rId8">
            <a:alphaModFix/>
          </a:blip>
          <a:stretch>
            <a:fillRect/>
          </a:stretch>
        </p:blipFill>
        <p:spPr>
          <a:xfrm>
            <a:off x="2490523" y="5570512"/>
            <a:ext cx="1096675" cy="1985336"/>
          </a:xfrm>
          <a:prstGeom prst="rect">
            <a:avLst/>
          </a:prstGeom>
          <a:noFill/>
          <a:ln>
            <a:noFill/>
          </a:ln>
        </p:spPr>
      </p:pic>
      <p:pic>
        <p:nvPicPr>
          <p:cNvPr descr="IMG_1802.JPG" id="378" name="Shape 378"/>
          <p:cNvPicPr preferRelativeResize="0"/>
          <p:nvPr/>
        </p:nvPicPr>
        <p:blipFill rotWithShape="1">
          <a:blip r:embed="rId9">
            <a:alphaModFix/>
          </a:blip>
          <a:srcRect b="52677" l="24420" r="32847" t="16475"/>
          <a:stretch/>
        </p:blipFill>
        <p:spPr>
          <a:xfrm>
            <a:off x="7828850" y="5589425"/>
            <a:ext cx="2023274" cy="1947500"/>
          </a:xfrm>
          <a:prstGeom prst="rect">
            <a:avLst/>
          </a:prstGeom>
          <a:noFill/>
          <a:ln>
            <a:noFill/>
          </a:ln>
        </p:spPr>
      </p:pic>
      <p:pic>
        <p:nvPicPr>
          <p:cNvPr descr="Presea.jpg" id="379" name="Shape 379"/>
          <p:cNvPicPr preferRelativeResize="0"/>
          <p:nvPr/>
        </p:nvPicPr>
        <p:blipFill rotWithShape="1">
          <a:blip r:embed="rId10">
            <a:alphaModFix/>
          </a:blip>
          <a:srcRect b="29986" l="0" r="0" t="3213"/>
          <a:stretch/>
        </p:blipFill>
        <p:spPr>
          <a:xfrm>
            <a:off x="136015" y="1358575"/>
            <a:ext cx="1695796" cy="201162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3" name="Shape 383"/>
        <p:cNvGrpSpPr/>
        <p:nvPr/>
      </p:nvGrpSpPr>
      <p:grpSpPr>
        <a:xfrm>
          <a:off x="0" y="0"/>
          <a:ext cx="0" cy="0"/>
          <a:chOff x="0" y="0"/>
          <a:chExt cx="0" cy="0"/>
        </a:xfrm>
      </p:grpSpPr>
      <p:sp>
        <p:nvSpPr>
          <p:cNvPr id="384" name="Shape 384"/>
          <p:cNvSpPr txBox="1"/>
          <p:nvPr>
            <p:ph idx="1" type="body"/>
          </p:nvPr>
        </p:nvSpPr>
        <p:spPr>
          <a:xfrm>
            <a:off x="-83250" y="1284325"/>
            <a:ext cx="5337599" cy="5162700"/>
          </a:xfrm>
          <a:prstGeom prst="rect">
            <a:avLst/>
          </a:prstGeom>
        </p:spPr>
        <p:txBody>
          <a:bodyPr anchorCtr="0" anchor="t" bIns="112750" lIns="112750" rIns="112750" tIns="112750">
            <a:noAutofit/>
          </a:bodyPr>
          <a:lstStyle/>
          <a:p>
            <a:pPr indent="-317500" lvl="0" marL="457200" rtl="0" algn="just">
              <a:lnSpc>
                <a:spcPct val="100000"/>
              </a:lnSpc>
              <a:spcBef>
                <a:spcPts val="0"/>
              </a:spcBef>
              <a:spcAft>
                <a:spcPts val="0"/>
              </a:spcAft>
              <a:buClr>
                <a:srgbClr val="000000"/>
              </a:buClr>
              <a:buSzPct val="77777"/>
              <a:buFont typeface="Calibri"/>
              <a:buChar char="●"/>
            </a:pPr>
            <a:r>
              <a:rPr lang="es-419" sz="1800">
                <a:solidFill>
                  <a:srgbClr val="000000"/>
                </a:solidFill>
                <a:latin typeface="Calibri"/>
                <a:ea typeface="Calibri"/>
                <a:cs typeface="Calibri"/>
                <a:sym typeface="Calibri"/>
              </a:rPr>
              <a:t>La ACANITS otorgó Medalla y Reconocimiento a la MC. Ma. Gregoria Carvajal Santillán y a el Mtro. Jesús David Amador Anguiano por su contribución en investigación y publicaciones</a:t>
            </a:r>
          </a:p>
          <a:p>
            <a:pPr indent="-317500" lvl="0" marL="457200" rtl="0" algn="just">
              <a:lnSpc>
                <a:spcPct val="100000"/>
              </a:lnSpc>
              <a:spcBef>
                <a:spcPts val="0"/>
              </a:spcBef>
              <a:spcAft>
                <a:spcPts val="0"/>
              </a:spcAft>
              <a:buClr>
                <a:srgbClr val="000000"/>
              </a:buClr>
              <a:buSzPct val="77777"/>
              <a:buFont typeface="Calibri"/>
              <a:buChar char="●"/>
            </a:pPr>
            <a:r>
              <a:rPr lang="es-419" sz="1800">
                <a:solidFill>
                  <a:srgbClr val="000000"/>
                </a:solidFill>
                <a:latin typeface="Calibri"/>
                <a:ea typeface="Calibri"/>
                <a:cs typeface="Calibri"/>
                <a:sym typeface="Calibri"/>
              </a:rPr>
              <a:t>La RENIESTS otorgó Reconocimiento como Mejor Académico al Mtro. Jesús David Amador Anguiano</a:t>
            </a:r>
          </a:p>
          <a:p>
            <a:pPr indent="-317500" lvl="0" marL="457200" rtl="0" algn="just">
              <a:lnSpc>
                <a:spcPct val="100000"/>
              </a:lnSpc>
              <a:spcBef>
                <a:spcPts val="0"/>
              </a:spcBef>
              <a:spcAft>
                <a:spcPts val="0"/>
              </a:spcAft>
              <a:buClr>
                <a:srgbClr val="000000"/>
              </a:buClr>
              <a:buSzPct val="77777"/>
              <a:buChar char="●"/>
            </a:pPr>
            <a:r>
              <a:rPr lang="es-419" sz="1800">
                <a:solidFill>
                  <a:srgbClr val="000000"/>
                </a:solidFill>
                <a:latin typeface="Calibri"/>
                <a:ea typeface="Calibri"/>
                <a:cs typeface="Calibri"/>
                <a:sym typeface="Calibri"/>
              </a:rPr>
              <a:t>El Gobierno del Estado de Colima entregó Reconocimiento a las Mtra. Moramay Sánchez Ventura, </a:t>
            </a:r>
            <a:r>
              <a:rPr lang="es-419" sz="1800">
                <a:solidFill>
                  <a:schemeClr val="dk1"/>
                </a:solidFill>
              </a:rPr>
              <a:t>MTS. Mireya Patricia Arias Soto y Dra. Susana Aurelia Preciado Jiménez</a:t>
            </a:r>
            <a:r>
              <a:rPr lang="es-419" sz="1800">
                <a:solidFill>
                  <a:srgbClr val="000000"/>
                </a:solidFill>
                <a:latin typeface="Calibri"/>
                <a:ea typeface="Calibri"/>
                <a:cs typeface="Calibri"/>
                <a:sym typeface="Calibri"/>
              </a:rPr>
              <a:t> por su contribución a mejorar la calidad de vida de adultos mayores</a:t>
            </a:r>
          </a:p>
          <a:p>
            <a:pPr indent="387350" lvl="0" rtl="0" algn="just">
              <a:lnSpc>
                <a:spcPct val="100000"/>
              </a:lnSpc>
              <a:spcBef>
                <a:spcPts val="0"/>
              </a:spcBef>
              <a:spcAft>
                <a:spcPts val="0"/>
              </a:spcAft>
              <a:buClr>
                <a:schemeClr val="dk1"/>
              </a:buClr>
              <a:buSzPct val="61111"/>
              <a:buFont typeface="Arial"/>
              <a:buNone/>
            </a:pPr>
            <a:r>
              <a:t/>
            </a:r>
            <a:endParaRPr sz="1800">
              <a:solidFill>
                <a:srgbClr val="000000"/>
              </a:solidFill>
            </a:endParaRPr>
          </a:p>
        </p:txBody>
      </p:sp>
      <p:pic>
        <p:nvPicPr>
          <p:cNvPr descr="Sector Ancianos.JPG" id="385" name="Shape 385"/>
          <p:cNvPicPr preferRelativeResize="0"/>
          <p:nvPr/>
        </p:nvPicPr>
        <p:blipFill>
          <a:blip r:embed="rId3">
            <a:alphaModFix/>
          </a:blip>
          <a:stretch>
            <a:fillRect/>
          </a:stretch>
        </p:blipFill>
        <p:spPr>
          <a:xfrm>
            <a:off x="621725" y="4997250"/>
            <a:ext cx="4472475" cy="2739449"/>
          </a:xfrm>
          <a:prstGeom prst="rect">
            <a:avLst/>
          </a:prstGeom>
          <a:noFill/>
          <a:ln>
            <a:noFill/>
          </a:ln>
        </p:spPr>
      </p:pic>
      <p:pic>
        <p:nvPicPr>
          <p:cNvPr descr="GUADALAJARA.jpg" id="386" name="Shape 386"/>
          <p:cNvPicPr preferRelativeResize="0"/>
          <p:nvPr/>
        </p:nvPicPr>
        <p:blipFill>
          <a:blip r:embed="rId4">
            <a:alphaModFix/>
          </a:blip>
          <a:stretch>
            <a:fillRect/>
          </a:stretch>
        </p:blipFill>
        <p:spPr>
          <a:xfrm>
            <a:off x="5254578" y="1722325"/>
            <a:ext cx="4455772" cy="2985375"/>
          </a:xfrm>
          <a:prstGeom prst="rect">
            <a:avLst/>
          </a:prstGeom>
          <a:noFill/>
          <a:ln>
            <a:noFill/>
          </a:ln>
        </p:spPr>
      </p:pic>
      <p:pic>
        <p:nvPicPr>
          <p:cNvPr descr="IMG_6414.JPG" id="387" name="Shape 387"/>
          <p:cNvPicPr preferRelativeResize="0"/>
          <p:nvPr/>
        </p:nvPicPr>
        <p:blipFill>
          <a:blip r:embed="rId5">
            <a:alphaModFix/>
          </a:blip>
          <a:stretch>
            <a:fillRect/>
          </a:stretch>
        </p:blipFill>
        <p:spPr>
          <a:xfrm>
            <a:off x="5246225" y="4925600"/>
            <a:ext cx="4472475" cy="28467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1" name="Shape 391"/>
        <p:cNvGrpSpPr/>
        <p:nvPr/>
      </p:nvGrpSpPr>
      <p:grpSpPr>
        <a:xfrm>
          <a:off x="0" y="0"/>
          <a:ext cx="0" cy="0"/>
          <a:chOff x="0" y="0"/>
          <a:chExt cx="0" cy="0"/>
        </a:xfrm>
      </p:grpSpPr>
      <p:sp>
        <p:nvSpPr>
          <p:cNvPr id="392" name="Shape 392"/>
          <p:cNvSpPr txBox="1"/>
          <p:nvPr>
            <p:ph type="title"/>
          </p:nvPr>
        </p:nvSpPr>
        <p:spPr>
          <a:xfrm>
            <a:off x="2056425" y="672475"/>
            <a:ext cx="7610399" cy="865500"/>
          </a:xfrm>
          <a:prstGeom prst="rect">
            <a:avLst/>
          </a:prstGeom>
        </p:spPr>
        <p:txBody>
          <a:bodyPr anchorCtr="0" anchor="t" bIns="112750" lIns="112750" rIns="112750" tIns="112750">
            <a:noAutofit/>
          </a:bodyPr>
          <a:lstStyle/>
          <a:p>
            <a:pPr lvl="0" rtl="0">
              <a:spcBef>
                <a:spcPts val="0"/>
              </a:spcBef>
              <a:buNone/>
            </a:pPr>
            <a:r>
              <a:rPr lang="es-419" sz="3000"/>
              <a:t>Impulso al pensamiento científico</a:t>
            </a:r>
          </a:p>
          <a:p>
            <a:pPr lvl="0" rtl="0">
              <a:spcBef>
                <a:spcPts val="0"/>
              </a:spcBef>
              <a:buNone/>
            </a:pPr>
            <a:r>
              <a:t/>
            </a:r>
            <a:endParaRPr sz="3000"/>
          </a:p>
          <a:p>
            <a:pPr lvl="0" rtl="0">
              <a:spcBef>
                <a:spcPts val="0"/>
              </a:spcBef>
              <a:buNone/>
            </a:pPr>
            <a:r>
              <a:t/>
            </a:r>
            <a:endParaRPr sz="3000"/>
          </a:p>
        </p:txBody>
      </p:sp>
      <p:sp>
        <p:nvSpPr>
          <p:cNvPr id="393" name="Shape 393"/>
          <p:cNvSpPr txBox="1"/>
          <p:nvPr>
            <p:ph idx="1" type="body"/>
          </p:nvPr>
        </p:nvSpPr>
        <p:spPr>
          <a:xfrm>
            <a:off x="341150" y="1741520"/>
            <a:ext cx="9325799" cy="1653899"/>
          </a:xfrm>
          <a:prstGeom prst="rect">
            <a:avLst/>
          </a:prstGeom>
        </p:spPr>
        <p:txBody>
          <a:bodyPr anchorCtr="0" anchor="t" bIns="112750" lIns="112750" rIns="112750" tIns="112750">
            <a:noAutofit/>
          </a:bodyPr>
          <a:lstStyle/>
          <a:p>
            <a:pPr lvl="0" rtl="0">
              <a:lnSpc>
                <a:spcPct val="100000"/>
              </a:lnSpc>
              <a:spcBef>
                <a:spcPts val="0"/>
              </a:spcBef>
              <a:spcAft>
                <a:spcPts val="0"/>
              </a:spcAft>
              <a:buClr>
                <a:schemeClr val="dk1"/>
              </a:buClr>
              <a:buSzPct val="45833"/>
              <a:buFont typeface="Arial"/>
              <a:buNone/>
            </a:pPr>
            <a:r>
              <a:rPr lang="es-419" sz="2400">
                <a:solidFill>
                  <a:srgbClr val="000000"/>
                </a:solidFill>
                <a:latin typeface="Calibri"/>
                <a:ea typeface="Calibri"/>
                <a:cs typeface="Calibri"/>
                <a:sym typeface="Calibri"/>
              </a:rPr>
              <a:t>La facultad año con año asigna profesores asesores de tesis a los alumnos que se incorporan a séptimo semestre. Dichas asesorías sobre los proyectos de investigación y de intervención social, permitieron que se presentaran 15 ponencias:</a:t>
            </a:r>
          </a:p>
          <a:p>
            <a:pPr lvl="0" rtl="0">
              <a:lnSpc>
                <a:spcPct val="100000"/>
              </a:lnSpc>
              <a:spcBef>
                <a:spcPts val="0"/>
              </a:spcBef>
              <a:spcAft>
                <a:spcPts val="0"/>
              </a:spcAft>
              <a:buClr>
                <a:schemeClr val="dk1"/>
              </a:buClr>
              <a:buSzPct val="45833"/>
              <a:buFont typeface="Arial"/>
              <a:buNone/>
            </a:pPr>
            <a:r>
              <a:t/>
            </a:r>
            <a:endParaRPr sz="2400">
              <a:solidFill>
                <a:srgbClr val="000000"/>
              </a:solidFill>
              <a:latin typeface="Calibri"/>
              <a:ea typeface="Calibri"/>
              <a:cs typeface="Calibri"/>
              <a:sym typeface="Calibri"/>
            </a:endParaRPr>
          </a:p>
          <a:p>
            <a:pPr lvl="0" rtl="0">
              <a:lnSpc>
                <a:spcPct val="100000"/>
              </a:lnSpc>
              <a:spcBef>
                <a:spcPts val="0"/>
              </a:spcBef>
              <a:spcAft>
                <a:spcPts val="0"/>
              </a:spcAft>
              <a:buClr>
                <a:schemeClr val="dk1"/>
              </a:buClr>
              <a:buSzPct val="50000"/>
              <a:buFont typeface="Arial"/>
              <a:buNone/>
            </a:pPr>
            <a:br>
              <a:rPr lang="es-419"/>
            </a:br>
          </a:p>
        </p:txBody>
      </p:sp>
      <p:sp>
        <p:nvSpPr>
          <p:cNvPr id="394" name="Shape 394"/>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t>Formación académica de calidad</a:t>
            </a:r>
          </a:p>
        </p:txBody>
      </p:sp>
      <p:pic>
        <p:nvPicPr>
          <p:cNvPr descr="IMG_3127.JPG" id="395" name="Shape 395"/>
          <p:cNvPicPr preferRelativeResize="0"/>
          <p:nvPr/>
        </p:nvPicPr>
        <p:blipFill rotWithShape="1">
          <a:blip r:embed="rId3">
            <a:alphaModFix/>
          </a:blip>
          <a:srcRect b="0" l="6085" r="0" t="0"/>
          <a:stretch/>
        </p:blipFill>
        <p:spPr>
          <a:xfrm>
            <a:off x="3912200" y="3395425"/>
            <a:ext cx="5954774" cy="4232325"/>
          </a:xfrm>
          <a:prstGeom prst="rect">
            <a:avLst/>
          </a:prstGeom>
          <a:noFill/>
          <a:ln>
            <a:noFill/>
          </a:ln>
        </p:spPr>
      </p:pic>
      <p:sp>
        <p:nvSpPr>
          <p:cNvPr id="396" name="Shape 396"/>
          <p:cNvSpPr txBox="1"/>
          <p:nvPr/>
        </p:nvSpPr>
        <p:spPr>
          <a:xfrm>
            <a:off x="384975" y="3329550"/>
            <a:ext cx="3402299" cy="4079099"/>
          </a:xfrm>
          <a:prstGeom prst="rect">
            <a:avLst/>
          </a:prstGeom>
          <a:noFill/>
          <a:ln>
            <a:noFill/>
          </a:ln>
        </p:spPr>
        <p:txBody>
          <a:bodyPr anchorCtr="0" anchor="t" bIns="91425" lIns="91425" rIns="91425" tIns="91425">
            <a:noAutofit/>
          </a:bodyPr>
          <a:lstStyle/>
          <a:p>
            <a:pPr indent="-228600" lvl="0" marL="457200" rtl="0">
              <a:spcBef>
                <a:spcPts val="1200"/>
              </a:spcBef>
              <a:spcAft>
                <a:spcPts val="1200"/>
              </a:spcAft>
              <a:buFont typeface="Calibri"/>
              <a:buChar char="●"/>
            </a:pPr>
            <a:r>
              <a:rPr lang="es-419" sz="2400">
                <a:solidFill>
                  <a:schemeClr val="dk1"/>
                </a:solidFill>
                <a:latin typeface="Calibri"/>
                <a:ea typeface="Calibri"/>
                <a:cs typeface="Calibri"/>
                <a:sym typeface="Calibri"/>
              </a:rPr>
              <a:t>10 en el XXI Seminario Latinoamericano de</a:t>
            </a:r>
            <a:r>
              <a:rPr lang="es-419" sz="2400">
                <a:solidFill>
                  <a:schemeClr val="dk2"/>
                </a:solidFill>
                <a:latin typeface="Calibri"/>
                <a:ea typeface="Calibri"/>
                <a:cs typeface="Calibri"/>
                <a:sym typeface="Calibri"/>
              </a:rPr>
              <a:t> </a:t>
            </a:r>
            <a:r>
              <a:rPr lang="es-419" sz="2400">
                <a:solidFill>
                  <a:schemeClr val="dk1"/>
                </a:solidFill>
                <a:latin typeface="Calibri"/>
                <a:ea typeface="Calibri"/>
                <a:cs typeface="Calibri"/>
                <a:sym typeface="Calibri"/>
              </a:rPr>
              <a:t>Escuelas de Trabajo Social</a:t>
            </a:r>
          </a:p>
          <a:p>
            <a:pPr indent="-228600" lvl="0" marL="457200">
              <a:spcBef>
                <a:spcPts val="1200"/>
              </a:spcBef>
              <a:spcAft>
                <a:spcPts val="1200"/>
              </a:spcAft>
              <a:buClr>
                <a:schemeClr val="dk1"/>
              </a:buClr>
              <a:buFont typeface="Calibri"/>
              <a:buChar char="●"/>
            </a:pPr>
            <a:r>
              <a:rPr lang="es-419" sz="2400">
                <a:solidFill>
                  <a:schemeClr val="dk1"/>
                </a:solidFill>
                <a:latin typeface="Calibri"/>
                <a:ea typeface="Calibri"/>
                <a:cs typeface="Calibri"/>
                <a:sym typeface="Calibri"/>
              </a:rPr>
              <a:t>5 en el XIX Encuentro Nacional y IX Internacional de Investigación en Trabajo Social</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 name="Shape 71"/>
        <p:cNvGrpSpPr/>
        <p:nvPr/>
      </p:nvGrpSpPr>
      <p:grpSpPr>
        <a:xfrm>
          <a:off x="0" y="0"/>
          <a:ext cx="0" cy="0"/>
          <a:chOff x="0" y="0"/>
          <a:chExt cx="0" cy="0"/>
        </a:xfrm>
      </p:grpSpPr>
      <p:sp>
        <p:nvSpPr>
          <p:cNvPr id="72" name="Shape 72"/>
          <p:cNvSpPr txBox="1"/>
          <p:nvPr>
            <p:ph type="title"/>
          </p:nvPr>
        </p:nvSpPr>
        <p:spPr>
          <a:xfrm>
            <a:off x="2056425" y="672475"/>
            <a:ext cx="7610399" cy="865500"/>
          </a:xfrm>
          <a:prstGeom prst="rect">
            <a:avLst/>
          </a:prstGeom>
        </p:spPr>
        <p:txBody>
          <a:bodyPr anchorCtr="0" anchor="t" bIns="112750" lIns="112750" rIns="112750" tIns="112750">
            <a:noAutofit/>
          </a:bodyPr>
          <a:lstStyle/>
          <a:p>
            <a:pPr lvl="0">
              <a:spcBef>
                <a:spcPts val="0"/>
              </a:spcBef>
              <a:buNone/>
            </a:pPr>
            <a:r>
              <a:rPr lang="es-419" sz="3000">
                <a:latin typeface="Calibri"/>
                <a:ea typeface="Calibri"/>
                <a:cs typeface="Calibri"/>
                <a:sym typeface="Calibri"/>
              </a:rPr>
              <a:t>Consolidación del modelo educativo</a:t>
            </a:r>
          </a:p>
        </p:txBody>
      </p:sp>
      <p:sp>
        <p:nvSpPr>
          <p:cNvPr id="73" name="Shape 73"/>
          <p:cNvSpPr txBox="1"/>
          <p:nvPr>
            <p:ph idx="1" type="body"/>
          </p:nvPr>
        </p:nvSpPr>
        <p:spPr>
          <a:xfrm>
            <a:off x="248875" y="1537975"/>
            <a:ext cx="4849500" cy="3231600"/>
          </a:xfrm>
          <a:prstGeom prst="rect">
            <a:avLst/>
          </a:prstGeom>
        </p:spPr>
        <p:txBody>
          <a:bodyPr anchorCtr="0" anchor="t" bIns="112750" lIns="112750" rIns="112750" tIns="112750">
            <a:noAutofit/>
          </a:bodyPr>
          <a:lstStyle/>
          <a:p>
            <a:pPr indent="-228600" lvl="0" marL="457200" rtl="0" algn="just">
              <a:spcBef>
                <a:spcPts val="0"/>
              </a:spcBef>
              <a:spcAft>
                <a:spcPts val="0"/>
              </a:spcAft>
              <a:buClr>
                <a:schemeClr val="dk1"/>
              </a:buClr>
              <a:buFont typeface="Calibri"/>
            </a:pPr>
            <a:r>
              <a:rPr lang="es-419">
                <a:solidFill>
                  <a:schemeClr val="dk1"/>
                </a:solidFill>
                <a:latin typeface="Calibri"/>
                <a:ea typeface="Calibri"/>
                <a:cs typeface="Calibri"/>
                <a:sym typeface="Calibri"/>
              </a:rPr>
              <a:t>Se presentó al Consejo Técnico, alumnos, docentes y personal administrativo  los principios que rigen a nuestra Máxima Casa de Estudios desde el Modelo Educativo [ME]</a:t>
            </a:r>
          </a:p>
        </p:txBody>
      </p:sp>
      <p:sp>
        <p:nvSpPr>
          <p:cNvPr id="74" name="Shape 74"/>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latin typeface="Calibri"/>
                <a:ea typeface="Calibri"/>
                <a:cs typeface="Calibri"/>
                <a:sym typeface="Calibri"/>
              </a:rPr>
              <a:t>Formación académica de calidad</a:t>
            </a:r>
          </a:p>
        </p:txBody>
      </p:sp>
      <p:pic>
        <p:nvPicPr>
          <p:cNvPr descr="IMG_2260.JPG" id="75" name="Shape 75"/>
          <p:cNvPicPr preferRelativeResize="0"/>
          <p:nvPr/>
        </p:nvPicPr>
        <p:blipFill>
          <a:blip r:embed="rId3">
            <a:alphaModFix/>
          </a:blip>
          <a:stretch>
            <a:fillRect/>
          </a:stretch>
        </p:blipFill>
        <p:spPr>
          <a:xfrm>
            <a:off x="5306850" y="4769632"/>
            <a:ext cx="4283200" cy="2859042"/>
          </a:xfrm>
          <a:prstGeom prst="rect">
            <a:avLst/>
          </a:prstGeom>
          <a:noFill/>
          <a:ln>
            <a:noFill/>
          </a:ln>
        </p:spPr>
      </p:pic>
      <p:pic>
        <p:nvPicPr>
          <p:cNvPr descr="150305-000.JPG" id="76" name="Shape 76"/>
          <p:cNvPicPr preferRelativeResize="0"/>
          <p:nvPr/>
        </p:nvPicPr>
        <p:blipFill>
          <a:blip r:embed="rId4">
            <a:alphaModFix/>
          </a:blip>
          <a:stretch>
            <a:fillRect/>
          </a:stretch>
        </p:blipFill>
        <p:spPr>
          <a:xfrm>
            <a:off x="664225" y="4769633"/>
            <a:ext cx="4283200" cy="2859042"/>
          </a:xfrm>
          <a:prstGeom prst="rect">
            <a:avLst/>
          </a:prstGeom>
          <a:noFill/>
          <a:ln>
            <a:noFill/>
          </a:ln>
        </p:spPr>
      </p:pic>
      <p:pic>
        <p:nvPicPr>
          <p:cNvPr descr="IMG_6010.JPG" id="77" name="Shape 77"/>
          <p:cNvPicPr preferRelativeResize="0"/>
          <p:nvPr/>
        </p:nvPicPr>
        <p:blipFill>
          <a:blip r:embed="rId5">
            <a:alphaModFix/>
          </a:blip>
          <a:stretch>
            <a:fillRect/>
          </a:stretch>
        </p:blipFill>
        <p:spPr>
          <a:xfrm>
            <a:off x="5306857" y="1537974"/>
            <a:ext cx="4283192" cy="285903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0" name="Shape 400"/>
        <p:cNvGrpSpPr/>
        <p:nvPr/>
      </p:nvGrpSpPr>
      <p:grpSpPr>
        <a:xfrm>
          <a:off x="0" y="0"/>
          <a:ext cx="0" cy="0"/>
          <a:chOff x="0" y="0"/>
          <a:chExt cx="0" cy="0"/>
        </a:xfrm>
      </p:grpSpPr>
      <p:sp>
        <p:nvSpPr>
          <p:cNvPr id="401" name="Shape 401"/>
          <p:cNvSpPr txBox="1"/>
          <p:nvPr>
            <p:ph type="title"/>
          </p:nvPr>
        </p:nvSpPr>
        <p:spPr>
          <a:xfrm>
            <a:off x="2056425" y="749867"/>
            <a:ext cx="7610399" cy="865500"/>
          </a:xfrm>
          <a:prstGeom prst="rect">
            <a:avLst/>
          </a:prstGeom>
        </p:spPr>
        <p:txBody>
          <a:bodyPr anchorCtr="0" anchor="t" bIns="112750" lIns="112750" rIns="112750" tIns="112750">
            <a:noAutofit/>
          </a:bodyPr>
          <a:lstStyle/>
          <a:p>
            <a:pPr lvl="0" rtl="0">
              <a:spcBef>
                <a:spcPts val="0"/>
              </a:spcBef>
              <a:buNone/>
            </a:pPr>
            <a:r>
              <a:rPr lang="es-419" sz="2400"/>
              <a:t>Reforzamiento del entorno virtual de aprendizaje</a:t>
            </a:r>
          </a:p>
          <a:p>
            <a:pPr lvl="0" rtl="0">
              <a:spcBef>
                <a:spcPts val="0"/>
              </a:spcBef>
              <a:buNone/>
            </a:pPr>
            <a:r>
              <a:t/>
            </a:r>
            <a:endParaRPr sz="3000"/>
          </a:p>
          <a:p>
            <a:pPr lvl="0" rtl="0">
              <a:spcBef>
                <a:spcPts val="0"/>
              </a:spcBef>
              <a:buNone/>
            </a:pPr>
            <a:r>
              <a:t/>
            </a:r>
            <a:endParaRPr sz="3000"/>
          </a:p>
        </p:txBody>
      </p:sp>
      <p:sp>
        <p:nvSpPr>
          <p:cNvPr id="402" name="Shape 402"/>
          <p:cNvSpPr txBox="1"/>
          <p:nvPr>
            <p:ph idx="1" type="body"/>
          </p:nvPr>
        </p:nvSpPr>
        <p:spPr>
          <a:xfrm>
            <a:off x="227412" y="1741575"/>
            <a:ext cx="4714499" cy="2816699"/>
          </a:xfrm>
          <a:prstGeom prst="rect">
            <a:avLst/>
          </a:prstGeom>
        </p:spPr>
        <p:txBody>
          <a:bodyPr anchorCtr="0" anchor="t" bIns="112750" lIns="112750" rIns="112750" tIns="112750">
            <a:noAutofit/>
          </a:bodyPr>
          <a:lstStyle/>
          <a:p>
            <a:pPr lvl="0" rtl="0" algn="just">
              <a:lnSpc>
                <a:spcPct val="100000"/>
              </a:lnSpc>
              <a:spcBef>
                <a:spcPts val="0"/>
              </a:spcBef>
              <a:buNone/>
            </a:pPr>
            <a:r>
              <a:rPr lang="es-419" sz="2400">
                <a:solidFill>
                  <a:schemeClr val="dk1"/>
                </a:solidFill>
                <a:latin typeface="Calibri"/>
                <a:ea typeface="Calibri"/>
                <a:cs typeface="Calibri"/>
                <a:sym typeface="Calibri"/>
              </a:rPr>
              <a:t>Para la implementación de entornos virtuales se han utilizado las plataforma EDUC y Classroom los cuales están diseñados para ayudar a los profesores a crear y recibir las tareas de los alumnos sin necesidad de usar documentos en papel. </a:t>
            </a:r>
          </a:p>
          <a:p>
            <a:pPr lvl="0" rtl="0">
              <a:lnSpc>
                <a:spcPct val="100000"/>
              </a:lnSpc>
              <a:spcBef>
                <a:spcPts val="0"/>
              </a:spcBef>
              <a:buNone/>
            </a:pPr>
            <a:r>
              <a:t/>
            </a:r>
            <a:endParaRPr sz="2400">
              <a:solidFill>
                <a:schemeClr val="dk1"/>
              </a:solidFill>
              <a:latin typeface="Calibri"/>
              <a:ea typeface="Calibri"/>
              <a:cs typeface="Calibri"/>
              <a:sym typeface="Calibri"/>
            </a:endParaRPr>
          </a:p>
          <a:p>
            <a:pPr lvl="0" rtl="0">
              <a:spcBef>
                <a:spcPts val="0"/>
              </a:spcBef>
              <a:buNone/>
            </a:pPr>
            <a:r>
              <a:t/>
            </a:r>
            <a:endParaRPr sz="1200">
              <a:solidFill>
                <a:schemeClr val="dk1"/>
              </a:solidFill>
            </a:endParaRPr>
          </a:p>
        </p:txBody>
      </p:sp>
      <p:sp>
        <p:nvSpPr>
          <p:cNvPr id="403" name="Shape 403"/>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t>Formación académica de calidad</a:t>
            </a:r>
          </a:p>
        </p:txBody>
      </p:sp>
      <p:pic>
        <p:nvPicPr>
          <p:cNvPr descr="IMG_1483.JPG" id="404" name="Shape 404"/>
          <p:cNvPicPr preferRelativeResize="0"/>
          <p:nvPr/>
        </p:nvPicPr>
        <p:blipFill>
          <a:blip r:embed="rId3">
            <a:alphaModFix/>
          </a:blip>
          <a:stretch>
            <a:fillRect/>
          </a:stretch>
        </p:blipFill>
        <p:spPr>
          <a:xfrm>
            <a:off x="602350" y="4684503"/>
            <a:ext cx="4219750" cy="2816696"/>
          </a:xfrm>
          <a:prstGeom prst="rect">
            <a:avLst/>
          </a:prstGeom>
          <a:noFill/>
          <a:ln>
            <a:noFill/>
          </a:ln>
        </p:spPr>
      </p:pic>
      <p:pic>
        <p:nvPicPr>
          <p:cNvPr descr="IMG_0119.JPG" id="405" name="Shape 405"/>
          <p:cNvPicPr preferRelativeResize="0"/>
          <p:nvPr/>
        </p:nvPicPr>
        <p:blipFill>
          <a:blip r:embed="rId4">
            <a:alphaModFix/>
          </a:blip>
          <a:stretch>
            <a:fillRect/>
          </a:stretch>
        </p:blipFill>
        <p:spPr>
          <a:xfrm>
            <a:off x="5343850" y="4684503"/>
            <a:ext cx="4219750" cy="2816696"/>
          </a:xfrm>
          <a:prstGeom prst="rect">
            <a:avLst/>
          </a:prstGeom>
          <a:noFill/>
          <a:ln>
            <a:noFill/>
          </a:ln>
        </p:spPr>
      </p:pic>
      <p:pic>
        <p:nvPicPr>
          <p:cNvPr descr="150921-001.JPG" id="406" name="Shape 406"/>
          <p:cNvPicPr preferRelativeResize="0"/>
          <p:nvPr/>
        </p:nvPicPr>
        <p:blipFill>
          <a:blip r:embed="rId5">
            <a:alphaModFix/>
          </a:blip>
          <a:stretch>
            <a:fillRect/>
          </a:stretch>
        </p:blipFill>
        <p:spPr>
          <a:xfrm>
            <a:off x="5343844" y="1615375"/>
            <a:ext cx="4219754" cy="2816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0" name="Shape 410"/>
        <p:cNvGrpSpPr/>
        <p:nvPr/>
      </p:nvGrpSpPr>
      <p:grpSpPr>
        <a:xfrm>
          <a:off x="0" y="0"/>
          <a:ext cx="0" cy="0"/>
          <a:chOff x="0" y="0"/>
          <a:chExt cx="0" cy="0"/>
        </a:xfrm>
      </p:grpSpPr>
      <p:sp>
        <p:nvSpPr>
          <p:cNvPr id="411" name="Shape 411"/>
          <p:cNvSpPr txBox="1"/>
          <p:nvPr>
            <p:ph type="title"/>
          </p:nvPr>
        </p:nvSpPr>
        <p:spPr>
          <a:xfrm>
            <a:off x="2056425" y="748675"/>
            <a:ext cx="7610399" cy="865500"/>
          </a:xfrm>
          <a:prstGeom prst="rect">
            <a:avLst/>
          </a:prstGeom>
        </p:spPr>
        <p:txBody>
          <a:bodyPr anchorCtr="0" anchor="t" bIns="112750" lIns="112750" rIns="112750" tIns="112750">
            <a:noAutofit/>
          </a:bodyPr>
          <a:lstStyle/>
          <a:p>
            <a:pPr lvl="0" rtl="0">
              <a:spcBef>
                <a:spcPts val="0"/>
              </a:spcBef>
              <a:buNone/>
            </a:pPr>
            <a:r>
              <a:rPr lang="es-419" sz="2400"/>
              <a:t>Modernización de los recursos y escenarios educativos</a:t>
            </a:r>
          </a:p>
          <a:p>
            <a:pPr lvl="0" rtl="0">
              <a:spcBef>
                <a:spcPts val="0"/>
              </a:spcBef>
              <a:buNone/>
            </a:pPr>
            <a:r>
              <a:t/>
            </a:r>
            <a:endParaRPr sz="2400"/>
          </a:p>
          <a:p>
            <a:pPr lvl="0" rtl="0">
              <a:spcBef>
                <a:spcPts val="0"/>
              </a:spcBef>
              <a:buNone/>
            </a:pPr>
            <a:r>
              <a:t/>
            </a:r>
            <a:endParaRPr sz="2400"/>
          </a:p>
        </p:txBody>
      </p:sp>
      <p:sp>
        <p:nvSpPr>
          <p:cNvPr id="412" name="Shape 412"/>
          <p:cNvSpPr txBox="1"/>
          <p:nvPr>
            <p:ph idx="1" type="body"/>
          </p:nvPr>
        </p:nvSpPr>
        <p:spPr>
          <a:xfrm>
            <a:off x="412025" y="1517100"/>
            <a:ext cx="9201900" cy="5162700"/>
          </a:xfrm>
          <a:prstGeom prst="rect">
            <a:avLst/>
          </a:prstGeom>
        </p:spPr>
        <p:txBody>
          <a:bodyPr anchorCtr="0" anchor="t" bIns="112750" lIns="112750" rIns="112750" tIns="112750">
            <a:noAutofit/>
          </a:bodyPr>
          <a:lstStyle/>
          <a:p>
            <a:pPr lvl="0" rtl="0" algn="just">
              <a:lnSpc>
                <a:spcPct val="100000"/>
              </a:lnSpc>
              <a:spcBef>
                <a:spcPts val="0"/>
              </a:spcBef>
              <a:spcAft>
                <a:spcPts val="0"/>
              </a:spcAft>
              <a:buClr>
                <a:schemeClr val="dk1"/>
              </a:buClr>
              <a:buSzPct val="50000"/>
              <a:buFont typeface="Arial"/>
              <a:buNone/>
            </a:pPr>
            <a:r>
              <a:rPr lang="es-419">
                <a:solidFill>
                  <a:schemeClr val="dk1"/>
                </a:solidFill>
                <a:latin typeface="Calibri"/>
                <a:ea typeface="Calibri"/>
                <a:cs typeface="Calibri"/>
                <a:sym typeface="Calibri"/>
              </a:rPr>
              <a:t>De la planta docente el 37.5% utiliza plataformas educativas dentro de su proceso de enseñanza aprendizaje siendo las más usadas EDUC y Classroom.</a:t>
            </a:r>
          </a:p>
          <a:p>
            <a:pPr lvl="0" rtl="0" algn="just">
              <a:lnSpc>
                <a:spcPct val="100000"/>
              </a:lnSpc>
              <a:spcBef>
                <a:spcPts val="0"/>
              </a:spcBef>
              <a:buNone/>
            </a:pPr>
            <a:r>
              <a:rPr lang="es-419">
                <a:solidFill>
                  <a:schemeClr val="dk1"/>
                </a:solidFill>
                <a:latin typeface="Calibri"/>
                <a:ea typeface="Calibri"/>
                <a:cs typeface="Calibri"/>
                <a:sym typeface="Calibri"/>
              </a:rPr>
              <a:t>Se están contemplando una serie de Objetos Virtuales de Aprendizaje (OVA) para varias de sus unidades.</a:t>
            </a:r>
          </a:p>
        </p:txBody>
      </p:sp>
      <p:sp>
        <p:nvSpPr>
          <p:cNvPr id="413" name="Shape 413"/>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t>Formación académica de calidad</a:t>
            </a:r>
          </a:p>
        </p:txBody>
      </p:sp>
      <p:pic>
        <p:nvPicPr>
          <p:cNvPr descr="Sin título.jpg" id="414" name="Shape 414"/>
          <p:cNvPicPr preferRelativeResize="0"/>
          <p:nvPr/>
        </p:nvPicPr>
        <p:blipFill rotWithShape="1">
          <a:blip r:embed="rId3">
            <a:alphaModFix/>
          </a:blip>
          <a:srcRect b="24919" l="2013" r="3019" t="1529"/>
          <a:stretch/>
        </p:blipFill>
        <p:spPr>
          <a:xfrm>
            <a:off x="4921475" y="2998784"/>
            <a:ext cx="4692450" cy="4587866"/>
          </a:xfrm>
          <a:prstGeom prst="rect">
            <a:avLst/>
          </a:prstGeom>
          <a:noFill/>
          <a:ln>
            <a:noFill/>
          </a:ln>
        </p:spPr>
      </p:pic>
      <p:pic>
        <p:nvPicPr>
          <p:cNvPr descr="150707-003.JPG" id="415" name="Shape 415"/>
          <p:cNvPicPr preferRelativeResize="0"/>
          <p:nvPr/>
        </p:nvPicPr>
        <p:blipFill>
          <a:blip r:embed="rId4">
            <a:alphaModFix/>
          </a:blip>
          <a:stretch>
            <a:fillRect/>
          </a:stretch>
        </p:blipFill>
        <p:spPr>
          <a:xfrm>
            <a:off x="183425" y="5535900"/>
            <a:ext cx="3186441" cy="2126950"/>
          </a:xfrm>
          <a:prstGeom prst="rect">
            <a:avLst/>
          </a:prstGeom>
          <a:noFill/>
          <a:ln>
            <a:noFill/>
          </a:ln>
        </p:spPr>
      </p:pic>
      <p:pic>
        <p:nvPicPr>
          <p:cNvPr descr="IMG_0830.JPG" id="416" name="Shape 416"/>
          <p:cNvPicPr preferRelativeResize="0"/>
          <p:nvPr/>
        </p:nvPicPr>
        <p:blipFill>
          <a:blip r:embed="rId5">
            <a:alphaModFix/>
          </a:blip>
          <a:stretch>
            <a:fillRect/>
          </a:stretch>
        </p:blipFill>
        <p:spPr>
          <a:xfrm>
            <a:off x="1134125" y="2996600"/>
            <a:ext cx="3690050" cy="2463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0" name="Shape 420"/>
        <p:cNvGrpSpPr/>
        <p:nvPr/>
      </p:nvGrpSpPr>
      <p:grpSpPr>
        <a:xfrm>
          <a:off x="0" y="0"/>
          <a:ext cx="0" cy="0"/>
          <a:chOff x="0" y="0"/>
          <a:chExt cx="0" cy="0"/>
        </a:xfrm>
      </p:grpSpPr>
      <p:sp>
        <p:nvSpPr>
          <p:cNvPr id="421" name="Shape 421"/>
          <p:cNvSpPr txBox="1"/>
          <p:nvPr>
            <p:ph type="title"/>
          </p:nvPr>
        </p:nvSpPr>
        <p:spPr>
          <a:xfrm>
            <a:off x="2056425" y="672475"/>
            <a:ext cx="7610399" cy="865500"/>
          </a:xfrm>
          <a:prstGeom prst="rect">
            <a:avLst/>
          </a:prstGeom>
        </p:spPr>
        <p:txBody>
          <a:bodyPr anchorCtr="0" anchor="t" bIns="112750" lIns="112750" rIns="112750" tIns="112750">
            <a:noAutofit/>
          </a:bodyPr>
          <a:lstStyle/>
          <a:p>
            <a:pPr lvl="0" rtl="0">
              <a:spcBef>
                <a:spcPts val="0"/>
              </a:spcBef>
              <a:buNone/>
            </a:pPr>
            <a:r>
              <a:rPr lang="es-419" sz="3000">
                <a:latin typeface="Calibri"/>
                <a:ea typeface="Calibri"/>
                <a:cs typeface="Calibri"/>
                <a:sym typeface="Calibri"/>
              </a:rPr>
              <a:t>Impulso al desarrollo social y económico</a:t>
            </a:r>
          </a:p>
          <a:p>
            <a:pPr lvl="0" rtl="0">
              <a:spcBef>
                <a:spcPts val="0"/>
              </a:spcBef>
              <a:buNone/>
            </a:pPr>
            <a:r>
              <a:t/>
            </a:r>
            <a:endParaRPr sz="3000">
              <a:latin typeface="Calibri"/>
              <a:ea typeface="Calibri"/>
              <a:cs typeface="Calibri"/>
              <a:sym typeface="Calibri"/>
            </a:endParaRPr>
          </a:p>
          <a:p>
            <a:pPr lvl="0" rtl="0">
              <a:spcBef>
                <a:spcPts val="0"/>
              </a:spcBef>
              <a:buNone/>
            </a:pPr>
            <a:r>
              <a:t/>
            </a:r>
            <a:endParaRPr sz="3000">
              <a:latin typeface="Calibri"/>
              <a:ea typeface="Calibri"/>
              <a:cs typeface="Calibri"/>
              <a:sym typeface="Calibri"/>
            </a:endParaRPr>
          </a:p>
        </p:txBody>
      </p:sp>
      <p:sp>
        <p:nvSpPr>
          <p:cNvPr id="422" name="Shape 422"/>
          <p:cNvSpPr txBox="1"/>
          <p:nvPr>
            <p:ph idx="1" type="body"/>
          </p:nvPr>
        </p:nvSpPr>
        <p:spPr>
          <a:xfrm>
            <a:off x="237801" y="1638167"/>
            <a:ext cx="9325799" cy="5162700"/>
          </a:xfrm>
          <a:prstGeom prst="rect">
            <a:avLst/>
          </a:prstGeom>
        </p:spPr>
        <p:txBody>
          <a:bodyPr anchorCtr="0" anchor="t" bIns="112750" lIns="112750" rIns="112750" tIns="112750">
            <a:noAutofit/>
          </a:bodyPr>
          <a:lstStyle/>
          <a:p>
            <a:pPr lvl="0" rtl="0">
              <a:lnSpc>
                <a:spcPct val="100000"/>
              </a:lnSpc>
              <a:spcBef>
                <a:spcPts val="0"/>
              </a:spcBef>
              <a:spcAft>
                <a:spcPts val="0"/>
              </a:spcAft>
              <a:buNone/>
            </a:pPr>
            <a:r>
              <a:rPr lang="es-419" sz="2000">
                <a:solidFill>
                  <a:schemeClr val="dk1"/>
                </a:solidFill>
                <a:latin typeface="Calibri"/>
                <a:ea typeface="Calibri"/>
                <a:cs typeface="Calibri"/>
                <a:sym typeface="Calibri"/>
              </a:rPr>
              <a:t>Se vincula con el sector social interviniendo con instituciones y comunidades de los municipios de Colima, Comala, Cuauhtémoc y Villa de Álvarez, Los 1</a:t>
            </a:r>
            <a:r>
              <a:rPr lang="es-419" sz="2000">
                <a:solidFill>
                  <a:schemeClr val="dk1"/>
                </a:solidFill>
              </a:rPr>
              <a:t>6</a:t>
            </a:r>
            <a:r>
              <a:rPr lang="es-419" sz="2000">
                <a:solidFill>
                  <a:schemeClr val="dk1"/>
                </a:solidFill>
                <a:latin typeface="Calibri"/>
                <a:ea typeface="Calibri"/>
                <a:cs typeface="Calibri"/>
                <a:sym typeface="Calibri"/>
              </a:rPr>
              <a:t> escenarios atendidos po</a:t>
            </a:r>
            <a:r>
              <a:rPr lang="es-419" sz="2000">
                <a:solidFill>
                  <a:schemeClr val="dk1"/>
                </a:solidFill>
              </a:rPr>
              <a:t>r 14 equipos,</a:t>
            </a:r>
            <a:r>
              <a:rPr lang="es-419" sz="2000">
                <a:solidFill>
                  <a:schemeClr val="dk1"/>
                </a:solidFill>
                <a:latin typeface="Calibri"/>
                <a:ea typeface="Calibri"/>
                <a:cs typeface="Calibri"/>
                <a:sym typeface="Calibri"/>
              </a:rPr>
              <a:t> son:</a:t>
            </a:r>
          </a:p>
          <a:p>
            <a:pPr indent="-317500" lvl="0" marL="457200" rtl="0">
              <a:lnSpc>
                <a:spcPct val="100000"/>
              </a:lnSpc>
              <a:spcBef>
                <a:spcPts val="0"/>
              </a:spcBef>
              <a:spcAft>
                <a:spcPts val="0"/>
              </a:spcAft>
              <a:buClr>
                <a:schemeClr val="dk1"/>
              </a:buClr>
              <a:buSzPct val="70000"/>
              <a:buFont typeface="Calibri"/>
              <a:buChar char="●"/>
            </a:pPr>
            <a:r>
              <a:rPr lang="es-419" sz="2000">
                <a:solidFill>
                  <a:schemeClr val="dk1"/>
                </a:solidFill>
                <a:latin typeface="Calibri"/>
                <a:ea typeface="Calibri"/>
                <a:cs typeface="Calibri"/>
                <a:sym typeface="Calibri"/>
              </a:rPr>
              <a:t>Casa hogar del Adulto Mayor </a:t>
            </a:r>
            <a:r>
              <a:rPr lang="es-419" sz="2000">
                <a:solidFill>
                  <a:schemeClr val="dk1"/>
                </a:solidFill>
              </a:rPr>
              <a:t>“L</a:t>
            </a:r>
            <a:r>
              <a:rPr lang="es-419" sz="2000">
                <a:solidFill>
                  <a:schemeClr val="dk1"/>
                </a:solidFill>
                <a:latin typeface="Calibri"/>
                <a:ea typeface="Calibri"/>
                <a:cs typeface="Calibri"/>
                <a:sym typeface="Calibri"/>
              </a:rPr>
              <a:t>a Armonía</a:t>
            </a:r>
            <a:r>
              <a:rPr lang="es-419" sz="2000">
                <a:solidFill>
                  <a:schemeClr val="dk1"/>
                </a:solidFill>
              </a:rPr>
              <a:t>”</a:t>
            </a:r>
          </a:p>
          <a:p>
            <a:pPr indent="-317500" lvl="0" marL="457200" rtl="0">
              <a:lnSpc>
                <a:spcPct val="100000"/>
              </a:lnSpc>
              <a:spcBef>
                <a:spcPts val="0"/>
              </a:spcBef>
              <a:spcAft>
                <a:spcPts val="0"/>
              </a:spcAft>
              <a:buClr>
                <a:schemeClr val="dk1"/>
              </a:buClr>
              <a:buSzPct val="70000"/>
              <a:buFont typeface="Calibri"/>
              <a:buChar char="●"/>
            </a:pPr>
            <a:r>
              <a:rPr lang="es-419" sz="2000">
                <a:solidFill>
                  <a:schemeClr val="dk1"/>
                </a:solidFill>
                <a:latin typeface="Calibri"/>
                <a:ea typeface="Calibri"/>
                <a:cs typeface="Calibri"/>
                <a:sym typeface="Calibri"/>
              </a:rPr>
              <a:t>Asilo </a:t>
            </a:r>
            <a:r>
              <a:rPr lang="es-419" sz="2000">
                <a:solidFill>
                  <a:schemeClr val="dk1"/>
                </a:solidFill>
              </a:rPr>
              <a:t>“</a:t>
            </a:r>
            <a:r>
              <a:rPr lang="es-419" sz="2000">
                <a:solidFill>
                  <a:schemeClr val="dk1"/>
                </a:solidFill>
                <a:latin typeface="Calibri"/>
                <a:ea typeface="Calibri"/>
                <a:cs typeface="Calibri"/>
                <a:sym typeface="Calibri"/>
              </a:rPr>
              <a:t>San Vicente de Paul</a:t>
            </a:r>
            <a:r>
              <a:rPr lang="es-419" sz="2000">
                <a:solidFill>
                  <a:schemeClr val="dk1"/>
                </a:solidFill>
              </a:rPr>
              <a:t>”</a:t>
            </a:r>
          </a:p>
          <a:p>
            <a:pPr indent="-317500" lvl="0" marL="457200" rtl="0">
              <a:lnSpc>
                <a:spcPct val="100000"/>
              </a:lnSpc>
              <a:spcBef>
                <a:spcPts val="0"/>
              </a:spcBef>
              <a:spcAft>
                <a:spcPts val="0"/>
              </a:spcAft>
              <a:buClr>
                <a:schemeClr val="dk1"/>
              </a:buClr>
              <a:buSzPct val="70000"/>
              <a:buFont typeface="Calibri"/>
              <a:buChar char="●"/>
            </a:pPr>
            <a:r>
              <a:rPr lang="es-419" sz="2000">
                <a:solidFill>
                  <a:schemeClr val="dk1"/>
                </a:solidFill>
                <a:latin typeface="Calibri"/>
                <a:ea typeface="Calibri"/>
                <a:cs typeface="Calibri"/>
                <a:sym typeface="Calibri"/>
              </a:rPr>
              <a:t>Dirección General de Prevención y Readaptación Social DIGPRES</a:t>
            </a:r>
          </a:p>
          <a:p>
            <a:pPr indent="-317500" lvl="0" marL="457200" rtl="0">
              <a:lnSpc>
                <a:spcPct val="100000"/>
              </a:lnSpc>
              <a:spcBef>
                <a:spcPts val="0"/>
              </a:spcBef>
              <a:spcAft>
                <a:spcPts val="0"/>
              </a:spcAft>
              <a:buClr>
                <a:schemeClr val="dk1"/>
              </a:buClr>
              <a:buSzPct val="70000"/>
              <a:buFont typeface="Calibri"/>
              <a:buChar char="●"/>
            </a:pPr>
            <a:r>
              <a:rPr lang="es-419" sz="2000">
                <a:solidFill>
                  <a:schemeClr val="dk1"/>
                </a:solidFill>
                <a:latin typeface="Calibri"/>
                <a:ea typeface="Calibri"/>
                <a:cs typeface="Calibri"/>
                <a:sym typeface="Calibri"/>
              </a:rPr>
              <a:t>Asociación de Ciegos Colimense A. C</a:t>
            </a:r>
          </a:p>
          <a:p>
            <a:pPr indent="-317500" lvl="0" marL="457200" rtl="0">
              <a:lnSpc>
                <a:spcPct val="100000"/>
              </a:lnSpc>
              <a:spcBef>
                <a:spcPts val="0"/>
              </a:spcBef>
              <a:spcAft>
                <a:spcPts val="0"/>
              </a:spcAft>
              <a:buClr>
                <a:schemeClr val="dk1"/>
              </a:buClr>
              <a:buSzPct val="70000"/>
              <a:buFont typeface="Calibri"/>
              <a:buChar char="●"/>
            </a:pPr>
            <a:r>
              <a:rPr lang="es-419" sz="2000">
                <a:solidFill>
                  <a:schemeClr val="dk1"/>
                </a:solidFill>
                <a:latin typeface="Calibri"/>
                <a:ea typeface="Calibri"/>
                <a:cs typeface="Calibri"/>
                <a:sym typeface="Calibri"/>
              </a:rPr>
              <a:t>Comunidad el Astillero de Arriba</a:t>
            </a:r>
          </a:p>
          <a:p>
            <a:pPr indent="-317500" lvl="0" marL="457200" rtl="0">
              <a:lnSpc>
                <a:spcPct val="100000"/>
              </a:lnSpc>
              <a:spcBef>
                <a:spcPts val="0"/>
              </a:spcBef>
              <a:spcAft>
                <a:spcPts val="0"/>
              </a:spcAft>
              <a:buClr>
                <a:schemeClr val="dk1"/>
              </a:buClr>
              <a:buSzPct val="70000"/>
              <a:buFont typeface="Calibri"/>
              <a:buChar char="●"/>
            </a:pPr>
            <a:r>
              <a:rPr lang="es-419" sz="2000">
                <a:solidFill>
                  <a:schemeClr val="dk1"/>
                </a:solidFill>
                <a:latin typeface="Calibri"/>
                <a:ea typeface="Calibri"/>
                <a:cs typeface="Calibri"/>
                <a:sym typeface="Calibri"/>
              </a:rPr>
              <a:t>Casa del Adulto Mayor y Estancia de </a:t>
            </a:r>
            <a:r>
              <a:rPr lang="es-419" sz="2000">
                <a:solidFill>
                  <a:schemeClr val="dk1"/>
                </a:solidFill>
              </a:rPr>
              <a:t>d</a:t>
            </a:r>
            <a:r>
              <a:rPr lang="es-419" sz="2000">
                <a:solidFill>
                  <a:schemeClr val="dk1"/>
                </a:solidFill>
                <a:latin typeface="Calibri"/>
                <a:ea typeface="Calibri"/>
                <a:cs typeface="Calibri"/>
                <a:sym typeface="Calibri"/>
              </a:rPr>
              <a:t>ía Quesería, Cuauhtémoc</a:t>
            </a:r>
          </a:p>
          <a:p>
            <a:pPr indent="-317500" lvl="0" marL="457200" rtl="0">
              <a:lnSpc>
                <a:spcPct val="100000"/>
              </a:lnSpc>
              <a:spcBef>
                <a:spcPts val="0"/>
              </a:spcBef>
              <a:spcAft>
                <a:spcPts val="0"/>
              </a:spcAft>
              <a:buClr>
                <a:schemeClr val="dk1"/>
              </a:buClr>
              <a:buSzPct val="70000"/>
              <a:buFont typeface="Calibri"/>
              <a:buChar char="●"/>
            </a:pPr>
            <a:r>
              <a:rPr lang="es-419" sz="2000">
                <a:solidFill>
                  <a:schemeClr val="dk1"/>
                </a:solidFill>
                <a:latin typeface="Calibri"/>
                <a:ea typeface="Calibri"/>
                <a:cs typeface="Calibri"/>
                <a:sym typeface="Calibri"/>
              </a:rPr>
              <a:t>Albergues </a:t>
            </a:r>
            <a:r>
              <a:rPr lang="es-419" sz="2000">
                <a:solidFill>
                  <a:schemeClr val="dk1"/>
                </a:solidFill>
              </a:rPr>
              <a:t>c</a:t>
            </a:r>
            <a:r>
              <a:rPr lang="es-419" sz="2000">
                <a:solidFill>
                  <a:schemeClr val="dk1"/>
                </a:solidFill>
                <a:latin typeface="Calibri"/>
                <a:ea typeface="Calibri"/>
                <a:cs typeface="Calibri"/>
                <a:sym typeface="Calibri"/>
              </a:rPr>
              <a:t>añeros de Quesería</a:t>
            </a:r>
            <a:r>
              <a:rPr lang="es-419" sz="2000">
                <a:solidFill>
                  <a:schemeClr val="dk1"/>
                </a:solidFill>
              </a:rPr>
              <a:t> (3) </a:t>
            </a:r>
            <a:r>
              <a:rPr lang="es-419" sz="2000">
                <a:solidFill>
                  <a:schemeClr val="dk1"/>
                </a:solidFill>
                <a:latin typeface="Calibri"/>
                <a:ea typeface="Calibri"/>
                <a:cs typeface="Calibri"/>
                <a:sym typeface="Calibri"/>
              </a:rPr>
              <a:t> Cuauhtémoc</a:t>
            </a:r>
          </a:p>
          <a:p>
            <a:pPr indent="-317500" lvl="0" marL="457200" rtl="0">
              <a:lnSpc>
                <a:spcPct val="100000"/>
              </a:lnSpc>
              <a:spcBef>
                <a:spcPts val="0"/>
              </a:spcBef>
              <a:spcAft>
                <a:spcPts val="0"/>
              </a:spcAft>
              <a:buClr>
                <a:schemeClr val="dk1"/>
              </a:buClr>
              <a:buSzPct val="70000"/>
              <a:buFont typeface="Calibri"/>
              <a:buChar char="●"/>
            </a:pPr>
            <a:r>
              <a:rPr lang="es-419" sz="2000">
                <a:solidFill>
                  <a:schemeClr val="dk1"/>
                </a:solidFill>
                <a:latin typeface="Calibri"/>
                <a:ea typeface="Calibri"/>
                <a:cs typeface="Calibri"/>
                <a:sym typeface="Calibri"/>
              </a:rPr>
              <a:t>Comunidad de Suchitlán, Comala, </a:t>
            </a:r>
          </a:p>
          <a:p>
            <a:pPr indent="-317500" lvl="0" marL="457200" rtl="0">
              <a:lnSpc>
                <a:spcPct val="100000"/>
              </a:lnSpc>
              <a:spcBef>
                <a:spcPts val="0"/>
              </a:spcBef>
              <a:spcAft>
                <a:spcPts val="0"/>
              </a:spcAft>
              <a:buClr>
                <a:schemeClr val="dk1"/>
              </a:buClr>
              <a:buSzPct val="70000"/>
              <a:buFont typeface="Calibri"/>
              <a:buChar char="●"/>
            </a:pPr>
            <a:r>
              <a:rPr lang="es-419" sz="2000">
                <a:solidFill>
                  <a:schemeClr val="dk1"/>
                </a:solidFill>
                <a:latin typeface="Calibri"/>
                <a:ea typeface="Calibri"/>
                <a:cs typeface="Calibri"/>
                <a:sym typeface="Calibri"/>
              </a:rPr>
              <a:t>Facultad de Trabajo Social (2 </a:t>
            </a:r>
            <a:r>
              <a:rPr lang="es-419" sz="2000">
                <a:solidFill>
                  <a:schemeClr val="dk1"/>
                </a:solidFill>
              </a:rPr>
              <a:t>equipos)</a:t>
            </a:r>
          </a:p>
          <a:p>
            <a:pPr indent="-317500" lvl="0" marL="457200" rtl="0">
              <a:lnSpc>
                <a:spcPct val="100000"/>
              </a:lnSpc>
              <a:spcBef>
                <a:spcPts val="0"/>
              </a:spcBef>
              <a:spcAft>
                <a:spcPts val="0"/>
              </a:spcAft>
              <a:buClr>
                <a:schemeClr val="dk1"/>
              </a:buClr>
              <a:buSzPct val="70000"/>
              <a:buFont typeface="Calibri"/>
              <a:buChar char="●"/>
            </a:pPr>
            <a:r>
              <a:rPr lang="es-419" sz="2000">
                <a:solidFill>
                  <a:schemeClr val="dk1"/>
                </a:solidFill>
                <a:latin typeface="Calibri"/>
                <a:ea typeface="Calibri"/>
                <a:cs typeface="Calibri"/>
                <a:sym typeface="Calibri"/>
              </a:rPr>
              <a:t>Bachillerato No. 30, de la Universidad de Colima</a:t>
            </a:r>
          </a:p>
          <a:p>
            <a:pPr indent="-317500" lvl="0" marL="457200" rtl="0">
              <a:lnSpc>
                <a:spcPct val="100000"/>
              </a:lnSpc>
              <a:spcBef>
                <a:spcPts val="0"/>
              </a:spcBef>
              <a:spcAft>
                <a:spcPts val="0"/>
              </a:spcAft>
              <a:buClr>
                <a:schemeClr val="dk1"/>
              </a:buClr>
              <a:buSzPct val="70000"/>
              <a:buFont typeface="Calibri"/>
              <a:buChar char="●"/>
            </a:pPr>
            <a:r>
              <a:rPr lang="es-419" sz="2000">
                <a:solidFill>
                  <a:schemeClr val="dk1"/>
                </a:solidFill>
                <a:latin typeface="Calibri"/>
                <a:ea typeface="Calibri"/>
                <a:cs typeface="Calibri"/>
                <a:sym typeface="Calibri"/>
              </a:rPr>
              <a:t>Colonia Buenavista, CEDEFU</a:t>
            </a:r>
          </a:p>
          <a:p>
            <a:pPr indent="-317500" lvl="0" marL="457200" rtl="0">
              <a:lnSpc>
                <a:spcPct val="100000"/>
              </a:lnSpc>
              <a:spcBef>
                <a:spcPts val="0"/>
              </a:spcBef>
              <a:spcAft>
                <a:spcPts val="0"/>
              </a:spcAft>
              <a:buClr>
                <a:schemeClr val="dk1"/>
              </a:buClr>
              <a:buSzPct val="70000"/>
              <a:buFont typeface="Calibri"/>
              <a:buChar char="●"/>
            </a:pPr>
            <a:r>
              <a:rPr lang="es-419" sz="2000">
                <a:solidFill>
                  <a:schemeClr val="dk1"/>
                </a:solidFill>
                <a:latin typeface="Calibri"/>
                <a:ea typeface="Calibri"/>
                <a:cs typeface="Calibri"/>
                <a:sym typeface="Calibri"/>
              </a:rPr>
              <a:t>Mujeres vulnerables “Mesa Rosa”</a:t>
            </a:r>
          </a:p>
          <a:p>
            <a:pPr indent="-317500" lvl="0" marL="457200" rtl="0">
              <a:lnSpc>
                <a:spcPct val="100000"/>
              </a:lnSpc>
              <a:spcBef>
                <a:spcPts val="0"/>
              </a:spcBef>
              <a:spcAft>
                <a:spcPts val="0"/>
              </a:spcAft>
              <a:buClr>
                <a:schemeClr val="dk1"/>
              </a:buClr>
              <a:buSzPct val="70000"/>
              <a:buFont typeface="Calibri"/>
              <a:buChar char="●"/>
            </a:pPr>
            <a:r>
              <a:rPr lang="es-419" sz="2000">
                <a:solidFill>
                  <a:schemeClr val="dk1"/>
                </a:solidFill>
                <a:latin typeface="Calibri"/>
                <a:ea typeface="Calibri"/>
                <a:cs typeface="Calibri"/>
                <a:sym typeface="Calibri"/>
              </a:rPr>
              <a:t>Escuela Primaria </a:t>
            </a:r>
            <a:r>
              <a:rPr lang="es-419" sz="2000">
                <a:solidFill>
                  <a:srgbClr val="FF0000"/>
                </a:solidFill>
              </a:rPr>
              <a:t> </a:t>
            </a:r>
            <a:r>
              <a:rPr lang="es-419" sz="2000">
                <a:solidFill>
                  <a:srgbClr val="000000"/>
                </a:solidFill>
              </a:rPr>
              <a:t>“ Salvador Allende”</a:t>
            </a:r>
          </a:p>
        </p:txBody>
      </p:sp>
      <p:sp>
        <p:nvSpPr>
          <p:cNvPr id="423" name="Shape 423"/>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latin typeface="Calibri"/>
                <a:ea typeface="Calibri"/>
                <a:cs typeface="Calibri"/>
                <a:sym typeface="Calibri"/>
              </a:rPr>
              <a:t>Corresponsabilidad con el entorno</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7" name="Shape 427"/>
        <p:cNvGrpSpPr/>
        <p:nvPr/>
      </p:nvGrpSpPr>
      <p:grpSpPr>
        <a:xfrm>
          <a:off x="0" y="0"/>
          <a:ext cx="0" cy="0"/>
          <a:chOff x="0" y="0"/>
          <a:chExt cx="0" cy="0"/>
        </a:xfrm>
      </p:grpSpPr>
      <p:pic>
        <p:nvPicPr>
          <p:cNvPr descr="1.JPG" id="428" name="Shape 428"/>
          <p:cNvPicPr preferRelativeResize="0"/>
          <p:nvPr/>
        </p:nvPicPr>
        <p:blipFill>
          <a:blip r:embed="rId3">
            <a:alphaModFix/>
          </a:blip>
          <a:stretch>
            <a:fillRect/>
          </a:stretch>
        </p:blipFill>
        <p:spPr>
          <a:xfrm>
            <a:off x="549250" y="1604425"/>
            <a:ext cx="4321972" cy="2965785"/>
          </a:xfrm>
          <a:prstGeom prst="rect">
            <a:avLst/>
          </a:prstGeom>
          <a:noFill/>
          <a:ln>
            <a:noFill/>
          </a:ln>
        </p:spPr>
      </p:pic>
      <p:pic>
        <p:nvPicPr>
          <p:cNvPr descr="24.JPG" id="429" name="Shape 429"/>
          <p:cNvPicPr preferRelativeResize="0"/>
          <p:nvPr/>
        </p:nvPicPr>
        <p:blipFill>
          <a:blip r:embed="rId4">
            <a:alphaModFix/>
          </a:blip>
          <a:stretch>
            <a:fillRect/>
          </a:stretch>
        </p:blipFill>
        <p:spPr>
          <a:xfrm>
            <a:off x="5115202" y="1604425"/>
            <a:ext cx="4321972" cy="2965783"/>
          </a:xfrm>
          <a:prstGeom prst="rect">
            <a:avLst/>
          </a:prstGeom>
          <a:noFill/>
          <a:ln>
            <a:noFill/>
          </a:ln>
        </p:spPr>
      </p:pic>
      <p:pic>
        <p:nvPicPr>
          <p:cNvPr descr="26.JPG" id="430" name="Shape 430"/>
          <p:cNvPicPr preferRelativeResize="0"/>
          <p:nvPr/>
        </p:nvPicPr>
        <p:blipFill>
          <a:blip r:embed="rId5">
            <a:alphaModFix/>
          </a:blip>
          <a:stretch>
            <a:fillRect/>
          </a:stretch>
        </p:blipFill>
        <p:spPr>
          <a:xfrm>
            <a:off x="1774787" y="4702578"/>
            <a:ext cx="4321972" cy="2965770"/>
          </a:xfrm>
          <a:prstGeom prst="rect">
            <a:avLst/>
          </a:prstGeom>
          <a:noFill/>
          <a:ln>
            <a:noFill/>
          </a:ln>
        </p:spPr>
      </p:pic>
      <p:pic>
        <p:nvPicPr>
          <p:cNvPr descr="22.JPG" id="431" name="Shape 431"/>
          <p:cNvPicPr preferRelativeResize="0"/>
          <p:nvPr/>
        </p:nvPicPr>
        <p:blipFill>
          <a:blip r:embed="rId6">
            <a:alphaModFix/>
          </a:blip>
          <a:stretch>
            <a:fillRect/>
          </a:stretch>
        </p:blipFill>
        <p:spPr>
          <a:xfrm>
            <a:off x="6314684" y="4702581"/>
            <a:ext cx="1918531" cy="296576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5" name="Shape 435"/>
        <p:cNvGrpSpPr/>
        <p:nvPr/>
      </p:nvGrpSpPr>
      <p:grpSpPr>
        <a:xfrm>
          <a:off x="0" y="0"/>
          <a:ext cx="0" cy="0"/>
          <a:chOff x="0" y="0"/>
          <a:chExt cx="0" cy="0"/>
        </a:xfrm>
      </p:grpSpPr>
      <p:pic>
        <p:nvPicPr>
          <p:cNvPr descr="AsocCiegosOlmos-001.jpg" id="436" name="Shape 436"/>
          <p:cNvPicPr preferRelativeResize="0"/>
          <p:nvPr/>
        </p:nvPicPr>
        <p:blipFill>
          <a:blip r:embed="rId3">
            <a:alphaModFix/>
          </a:blip>
          <a:stretch>
            <a:fillRect/>
          </a:stretch>
        </p:blipFill>
        <p:spPr>
          <a:xfrm>
            <a:off x="4493887" y="2532300"/>
            <a:ext cx="5321024" cy="3990775"/>
          </a:xfrm>
          <a:prstGeom prst="rect">
            <a:avLst/>
          </a:prstGeom>
          <a:noFill/>
          <a:ln>
            <a:noFill/>
          </a:ln>
        </p:spPr>
      </p:pic>
      <p:pic>
        <p:nvPicPr>
          <p:cNvPr descr="AsocCiegosOlmos-003.jpg" id="437" name="Shape 437"/>
          <p:cNvPicPr preferRelativeResize="0"/>
          <p:nvPr/>
        </p:nvPicPr>
        <p:blipFill>
          <a:blip r:embed="rId4">
            <a:alphaModFix/>
          </a:blip>
          <a:stretch>
            <a:fillRect/>
          </a:stretch>
        </p:blipFill>
        <p:spPr>
          <a:xfrm>
            <a:off x="193087" y="1315162"/>
            <a:ext cx="4201350" cy="3151012"/>
          </a:xfrm>
          <a:prstGeom prst="rect">
            <a:avLst/>
          </a:prstGeom>
          <a:noFill/>
          <a:ln>
            <a:noFill/>
          </a:ln>
        </p:spPr>
      </p:pic>
      <p:pic>
        <p:nvPicPr>
          <p:cNvPr descr="AsocCiegosOlmos-016.jpg" id="438" name="Shape 438"/>
          <p:cNvPicPr preferRelativeResize="0"/>
          <p:nvPr/>
        </p:nvPicPr>
        <p:blipFill>
          <a:blip r:embed="rId5">
            <a:alphaModFix/>
          </a:blip>
          <a:stretch>
            <a:fillRect/>
          </a:stretch>
        </p:blipFill>
        <p:spPr>
          <a:xfrm>
            <a:off x="193087" y="4565612"/>
            <a:ext cx="4201350" cy="315101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2" name="Shape 442"/>
        <p:cNvGrpSpPr/>
        <p:nvPr/>
      </p:nvGrpSpPr>
      <p:grpSpPr>
        <a:xfrm>
          <a:off x="0" y="0"/>
          <a:ext cx="0" cy="0"/>
          <a:chOff x="0" y="0"/>
          <a:chExt cx="0" cy="0"/>
        </a:xfrm>
      </p:grpSpPr>
      <p:pic>
        <p:nvPicPr>
          <p:cNvPr descr="David-001.JPG" id="443" name="Shape 443"/>
          <p:cNvPicPr preferRelativeResize="0"/>
          <p:nvPr/>
        </p:nvPicPr>
        <p:blipFill>
          <a:blip r:embed="rId3">
            <a:alphaModFix/>
          </a:blip>
          <a:stretch>
            <a:fillRect/>
          </a:stretch>
        </p:blipFill>
        <p:spPr>
          <a:xfrm>
            <a:off x="6198820" y="4062237"/>
            <a:ext cx="2458399" cy="3682973"/>
          </a:xfrm>
          <a:prstGeom prst="rect">
            <a:avLst/>
          </a:prstGeom>
          <a:noFill/>
          <a:ln>
            <a:noFill/>
          </a:ln>
        </p:spPr>
      </p:pic>
      <p:pic>
        <p:nvPicPr>
          <p:cNvPr descr="David-002.JPG" id="444" name="Shape 444"/>
          <p:cNvPicPr preferRelativeResize="0"/>
          <p:nvPr/>
        </p:nvPicPr>
        <p:blipFill>
          <a:blip r:embed="rId4">
            <a:alphaModFix/>
          </a:blip>
          <a:stretch>
            <a:fillRect/>
          </a:stretch>
        </p:blipFill>
        <p:spPr>
          <a:xfrm>
            <a:off x="1704175" y="4810149"/>
            <a:ext cx="4247376" cy="2835124"/>
          </a:xfrm>
          <a:prstGeom prst="rect">
            <a:avLst/>
          </a:prstGeom>
          <a:noFill/>
          <a:ln>
            <a:noFill/>
          </a:ln>
        </p:spPr>
      </p:pic>
      <p:pic>
        <p:nvPicPr>
          <p:cNvPr descr="David-003.JPG" id="445" name="Shape 445"/>
          <p:cNvPicPr preferRelativeResize="0"/>
          <p:nvPr/>
        </p:nvPicPr>
        <p:blipFill>
          <a:blip r:embed="rId5">
            <a:alphaModFix/>
          </a:blip>
          <a:stretch>
            <a:fillRect/>
          </a:stretch>
        </p:blipFill>
        <p:spPr>
          <a:xfrm>
            <a:off x="5026400" y="1009175"/>
            <a:ext cx="4492850" cy="2998974"/>
          </a:xfrm>
          <a:prstGeom prst="rect">
            <a:avLst/>
          </a:prstGeom>
          <a:noFill/>
          <a:ln>
            <a:noFill/>
          </a:ln>
        </p:spPr>
      </p:pic>
      <p:pic>
        <p:nvPicPr>
          <p:cNvPr descr="IMG_9161.JPG" id="446" name="Shape 446"/>
          <p:cNvPicPr preferRelativeResize="0"/>
          <p:nvPr/>
        </p:nvPicPr>
        <p:blipFill>
          <a:blip r:embed="rId6">
            <a:alphaModFix/>
          </a:blip>
          <a:stretch>
            <a:fillRect/>
          </a:stretch>
        </p:blipFill>
        <p:spPr>
          <a:xfrm>
            <a:off x="112450" y="1504250"/>
            <a:ext cx="4814573" cy="321372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0" name="Shape 450"/>
        <p:cNvGrpSpPr/>
        <p:nvPr/>
      </p:nvGrpSpPr>
      <p:grpSpPr>
        <a:xfrm>
          <a:off x="0" y="0"/>
          <a:ext cx="0" cy="0"/>
          <a:chOff x="0" y="0"/>
          <a:chExt cx="0" cy="0"/>
        </a:xfrm>
      </p:grpSpPr>
      <p:pic>
        <p:nvPicPr>
          <p:cNvPr descr="Julia-013.JPG" id="451" name="Shape 451"/>
          <p:cNvPicPr preferRelativeResize="0"/>
          <p:nvPr/>
        </p:nvPicPr>
        <p:blipFill>
          <a:blip r:embed="rId3">
            <a:alphaModFix/>
          </a:blip>
          <a:stretch>
            <a:fillRect/>
          </a:stretch>
        </p:blipFill>
        <p:spPr>
          <a:xfrm>
            <a:off x="531619" y="2185025"/>
            <a:ext cx="3208093" cy="2398050"/>
          </a:xfrm>
          <a:prstGeom prst="rect">
            <a:avLst/>
          </a:prstGeom>
          <a:noFill/>
          <a:ln>
            <a:noFill/>
          </a:ln>
        </p:spPr>
      </p:pic>
      <p:pic>
        <p:nvPicPr>
          <p:cNvPr descr="Julia-004.JPG" id="452" name="Shape 452"/>
          <p:cNvPicPr preferRelativeResize="0"/>
          <p:nvPr/>
        </p:nvPicPr>
        <p:blipFill>
          <a:blip r:embed="rId4">
            <a:alphaModFix/>
          </a:blip>
          <a:stretch>
            <a:fillRect/>
          </a:stretch>
        </p:blipFill>
        <p:spPr>
          <a:xfrm>
            <a:off x="6548375" y="2185025"/>
            <a:ext cx="2928023" cy="2196043"/>
          </a:xfrm>
          <a:prstGeom prst="rect">
            <a:avLst/>
          </a:prstGeom>
          <a:noFill/>
          <a:ln>
            <a:noFill/>
          </a:ln>
        </p:spPr>
      </p:pic>
      <p:pic>
        <p:nvPicPr>
          <p:cNvPr descr="Julia-011.JPG" id="453" name="Shape 453"/>
          <p:cNvPicPr preferRelativeResize="0"/>
          <p:nvPr/>
        </p:nvPicPr>
        <p:blipFill>
          <a:blip r:embed="rId5">
            <a:alphaModFix/>
          </a:blip>
          <a:stretch>
            <a:fillRect/>
          </a:stretch>
        </p:blipFill>
        <p:spPr>
          <a:xfrm>
            <a:off x="531612" y="4515700"/>
            <a:ext cx="4679425" cy="2632174"/>
          </a:xfrm>
          <a:prstGeom prst="rect">
            <a:avLst/>
          </a:prstGeom>
          <a:noFill/>
          <a:ln>
            <a:noFill/>
          </a:ln>
        </p:spPr>
      </p:pic>
      <p:pic>
        <p:nvPicPr>
          <p:cNvPr descr="Julia-010.JPG" id="454" name="Shape 454"/>
          <p:cNvPicPr preferRelativeResize="0"/>
          <p:nvPr/>
        </p:nvPicPr>
        <p:blipFill>
          <a:blip r:embed="rId6">
            <a:alphaModFix/>
          </a:blip>
          <a:stretch>
            <a:fillRect/>
          </a:stretch>
        </p:blipFill>
        <p:spPr>
          <a:xfrm>
            <a:off x="5033037" y="3826475"/>
            <a:ext cx="4443349" cy="3321399"/>
          </a:xfrm>
          <a:prstGeom prst="rect">
            <a:avLst/>
          </a:prstGeom>
          <a:noFill/>
          <a:ln>
            <a:noFill/>
          </a:ln>
        </p:spPr>
      </p:pic>
      <p:pic>
        <p:nvPicPr>
          <p:cNvPr descr="Julia-003.JPG" id="455" name="Shape 455"/>
          <p:cNvPicPr preferRelativeResize="0"/>
          <p:nvPr/>
        </p:nvPicPr>
        <p:blipFill>
          <a:blip r:embed="rId7">
            <a:alphaModFix/>
          </a:blip>
          <a:stretch>
            <a:fillRect/>
          </a:stretch>
        </p:blipFill>
        <p:spPr>
          <a:xfrm>
            <a:off x="3435287" y="2188675"/>
            <a:ext cx="3113081" cy="232702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9" name="Shape 459"/>
        <p:cNvGrpSpPr/>
        <p:nvPr/>
      </p:nvGrpSpPr>
      <p:grpSpPr>
        <a:xfrm>
          <a:off x="0" y="0"/>
          <a:ext cx="0" cy="0"/>
          <a:chOff x="0" y="0"/>
          <a:chExt cx="0" cy="0"/>
        </a:xfrm>
      </p:grpSpPr>
      <p:pic>
        <p:nvPicPr>
          <p:cNvPr descr="Marisa-003.JPG" id="460" name="Shape 460"/>
          <p:cNvPicPr preferRelativeResize="0"/>
          <p:nvPr/>
        </p:nvPicPr>
        <p:blipFill>
          <a:blip r:embed="rId3">
            <a:alphaModFix/>
          </a:blip>
          <a:stretch>
            <a:fillRect/>
          </a:stretch>
        </p:blipFill>
        <p:spPr>
          <a:xfrm>
            <a:off x="2158850" y="5165650"/>
            <a:ext cx="4355700" cy="2450074"/>
          </a:xfrm>
          <a:prstGeom prst="rect">
            <a:avLst/>
          </a:prstGeom>
          <a:noFill/>
          <a:ln>
            <a:noFill/>
          </a:ln>
        </p:spPr>
      </p:pic>
      <p:pic>
        <p:nvPicPr>
          <p:cNvPr descr="Marisa-002.JPG" id="461" name="Shape 461"/>
          <p:cNvPicPr preferRelativeResize="0"/>
          <p:nvPr/>
        </p:nvPicPr>
        <p:blipFill>
          <a:blip r:embed="rId4">
            <a:alphaModFix/>
          </a:blip>
          <a:stretch>
            <a:fillRect/>
          </a:stretch>
        </p:blipFill>
        <p:spPr>
          <a:xfrm>
            <a:off x="270500" y="3196000"/>
            <a:ext cx="4537623" cy="2552424"/>
          </a:xfrm>
          <a:prstGeom prst="rect">
            <a:avLst/>
          </a:prstGeom>
          <a:noFill/>
          <a:ln>
            <a:noFill/>
          </a:ln>
        </p:spPr>
      </p:pic>
      <p:pic>
        <p:nvPicPr>
          <p:cNvPr descr="Marisa-004.JPG" id="462" name="Shape 462"/>
          <p:cNvPicPr preferRelativeResize="0"/>
          <p:nvPr/>
        </p:nvPicPr>
        <p:blipFill>
          <a:blip r:embed="rId5">
            <a:alphaModFix/>
          </a:blip>
          <a:stretch>
            <a:fillRect/>
          </a:stretch>
        </p:blipFill>
        <p:spPr>
          <a:xfrm>
            <a:off x="6762931" y="2453012"/>
            <a:ext cx="2904018" cy="5162700"/>
          </a:xfrm>
          <a:prstGeom prst="rect">
            <a:avLst/>
          </a:prstGeom>
          <a:noFill/>
          <a:ln>
            <a:noFill/>
          </a:ln>
        </p:spPr>
      </p:pic>
      <p:pic>
        <p:nvPicPr>
          <p:cNvPr descr="Marisa-001.JPG" id="463" name="Shape 463"/>
          <p:cNvPicPr preferRelativeResize="0"/>
          <p:nvPr/>
        </p:nvPicPr>
        <p:blipFill>
          <a:blip r:embed="rId6">
            <a:alphaModFix/>
          </a:blip>
          <a:stretch>
            <a:fillRect/>
          </a:stretch>
        </p:blipFill>
        <p:spPr>
          <a:xfrm>
            <a:off x="3503450" y="1508700"/>
            <a:ext cx="3800750" cy="21379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7" name="Shape 467"/>
        <p:cNvGrpSpPr/>
        <p:nvPr/>
      </p:nvGrpSpPr>
      <p:grpSpPr>
        <a:xfrm>
          <a:off x="0" y="0"/>
          <a:ext cx="0" cy="0"/>
          <a:chOff x="0" y="0"/>
          <a:chExt cx="0" cy="0"/>
        </a:xfrm>
      </p:grpSpPr>
      <p:pic>
        <p:nvPicPr>
          <p:cNvPr descr="PractOlmos-028.jpg" id="468" name="Shape 468"/>
          <p:cNvPicPr preferRelativeResize="0"/>
          <p:nvPr/>
        </p:nvPicPr>
        <p:blipFill>
          <a:blip r:embed="rId3">
            <a:alphaModFix/>
          </a:blip>
          <a:stretch>
            <a:fillRect/>
          </a:stretch>
        </p:blipFill>
        <p:spPr>
          <a:xfrm>
            <a:off x="294537" y="1597425"/>
            <a:ext cx="4515087" cy="2850336"/>
          </a:xfrm>
          <a:prstGeom prst="rect">
            <a:avLst/>
          </a:prstGeom>
          <a:noFill/>
          <a:ln>
            <a:noFill/>
          </a:ln>
        </p:spPr>
      </p:pic>
      <p:pic>
        <p:nvPicPr>
          <p:cNvPr descr="PractOlmos-009.jpg" id="469" name="Shape 469"/>
          <p:cNvPicPr preferRelativeResize="0"/>
          <p:nvPr/>
        </p:nvPicPr>
        <p:blipFill>
          <a:blip r:embed="rId4">
            <a:alphaModFix/>
          </a:blip>
          <a:stretch>
            <a:fillRect/>
          </a:stretch>
        </p:blipFill>
        <p:spPr>
          <a:xfrm>
            <a:off x="5198373" y="4693168"/>
            <a:ext cx="4515087" cy="2850331"/>
          </a:xfrm>
          <a:prstGeom prst="rect">
            <a:avLst/>
          </a:prstGeom>
          <a:noFill/>
          <a:ln>
            <a:noFill/>
          </a:ln>
        </p:spPr>
      </p:pic>
      <p:pic>
        <p:nvPicPr>
          <p:cNvPr descr="PractOlmos-006.jpg" id="470" name="Shape 470"/>
          <p:cNvPicPr preferRelativeResize="0"/>
          <p:nvPr/>
        </p:nvPicPr>
        <p:blipFill>
          <a:blip r:embed="rId5">
            <a:alphaModFix/>
          </a:blip>
          <a:stretch>
            <a:fillRect/>
          </a:stretch>
        </p:blipFill>
        <p:spPr>
          <a:xfrm>
            <a:off x="294537" y="4693168"/>
            <a:ext cx="4515087" cy="2850331"/>
          </a:xfrm>
          <a:prstGeom prst="rect">
            <a:avLst/>
          </a:prstGeom>
          <a:noFill/>
          <a:ln>
            <a:noFill/>
          </a:ln>
        </p:spPr>
      </p:pic>
      <p:pic>
        <p:nvPicPr>
          <p:cNvPr descr="PractOlmos-015.jpg" id="471" name="Shape 471"/>
          <p:cNvPicPr preferRelativeResize="0"/>
          <p:nvPr/>
        </p:nvPicPr>
        <p:blipFill>
          <a:blip r:embed="rId6">
            <a:alphaModFix/>
          </a:blip>
          <a:stretch>
            <a:fillRect/>
          </a:stretch>
        </p:blipFill>
        <p:spPr>
          <a:xfrm>
            <a:off x="5198373" y="1597425"/>
            <a:ext cx="4515087" cy="285033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5" name="Shape 475"/>
        <p:cNvGrpSpPr/>
        <p:nvPr/>
      </p:nvGrpSpPr>
      <p:grpSpPr>
        <a:xfrm>
          <a:off x="0" y="0"/>
          <a:ext cx="0" cy="0"/>
          <a:chOff x="0" y="0"/>
          <a:chExt cx="0" cy="0"/>
        </a:xfrm>
      </p:grpSpPr>
      <p:pic>
        <p:nvPicPr>
          <p:cNvPr descr="Claudia-005.jpg" id="476" name="Shape 476"/>
          <p:cNvPicPr preferRelativeResize="0"/>
          <p:nvPr/>
        </p:nvPicPr>
        <p:blipFill rotWithShape="1">
          <a:blip r:embed="rId3">
            <a:alphaModFix/>
          </a:blip>
          <a:srcRect b="0" l="15916" r="0" t="0"/>
          <a:stretch/>
        </p:blipFill>
        <p:spPr>
          <a:xfrm>
            <a:off x="101487" y="1533750"/>
            <a:ext cx="4237326" cy="2828424"/>
          </a:xfrm>
          <a:prstGeom prst="rect">
            <a:avLst/>
          </a:prstGeom>
          <a:noFill/>
          <a:ln>
            <a:noFill/>
          </a:ln>
        </p:spPr>
      </p:pic>
      <p:pic>
        <p:nvPicPr>
          <p:cNvPr descr="MesaRosa-007.JPG" id="477" name="Shape 477"/>
          <p:cNvPicPr preferRelativeResize="0"/>
          <p:nvPr/>
        </p:nvPicPr>
        <p:blipFill>
          <a:blip r:embed="rId4">
            <a:alphaModFix/>
          </a:blip>
          <a:stretch>
            <a:fillRect/>
          </a:stretch>
        </p:blipFill>
        <p:spPr>
          <a:xfrm>
            <a:off x="5663150" y="1533760"/>
            <a:ext cx="4237326" cy="2828413"/>
          </a:xfrm>
          <a:prstGeom prst="rect">
            <a:avLst/>
          </a:prstGeom>
          <a:noFill/>
          <a:ln>
            <a:noFill/>
          </a:ln>
        </p:spPr>
      </p:pic>
      <p:pic>
        <p:nvPicPr>
          <p:cNvPr descr="MesaRosa-008.JPG" id="478" name="Shape 478"/>
          <p:cNvPicPr preferRelativeResize="0"/>
          <p:nvPr/>
        </p:nvPicPr>
        <p:blipFill>
          <a:blip r:embed="rId5">
            <a:alphaModFix/>
          </a:blip>
          <a:stretch>
            <a:fillRect/>
          </a:stretch>
        </p:blipFill>
        <p:spPr>
          <a:xfrm>
            <a:off x="5663150" y="4870025"/>
            <a:ext cx="4237326" cy="2828413"/>
          </a:xfrm>
          <a:prstGeom prst="rect">
            <a:avLst/>
          </a:prstGeom>
          <a:noFill/>
          <a:ln>
            <a:noFill/>
          </a:ln>
        </p:spPr>
      </p:pic>
      <p:pic>
        <p:nvPicPr>
          <p:cNvPr descr="MesaRosa-009.JPG" id="479" name="Shape 479"/>
          <p:cNvPicPr preferRelativeResize="0"/>
          <p:nvPr/>
        </p:nvPicPr>
        <p:blipFill>
          <a:blip r:embed="rId6">
            <a:alphaModFix/>
          </a:blip>
          <a:stretch>
            <a:fillRect/>
          </a:stretch>
        </p:blipFill>
        <p:spPr>
          <a:xfrm>
            <a:off x="101500" y="4870037"/>
            <a:ext cx="4237300" cy="2828397"/>
          </a:xfrm>
          <a:prstGeom prst="rect">
            <a:avLst/>
          </a:prstGeom>
          <a:noFill/>
          <a:ln>
            <a:noFill/>
          </a:ln>
        </p:spPr>
      </p:pic>
      <p:pic>
        <p:nvPicPr>
          <p:cNvPr descr="MesaRosa-004.JPG" id="480" name="Shape 480"/>
          <p:cNvPicPr preferRelativeResize="0"/>
          <p:nvPr/>
        </p:nvPicPr>
        <p:blipFill rotWithShape="1">
          <a:blip r:embed="rId7">
            <a:alphaModFix/>
          </a:blip>
          <a:srcRect b="9243" l="18133" r="15270" t="15113"/>
          <a:stretch/>
        </p:blipFill>
        <p:spPr>
          <a:xfrm>
            <a:off x="3138725" y="3164250"/>
            <a:ext cx="3730549" cy="2549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 name="Shape 81"/>
        <p:cNvGrpSpPr/>
        <p:nvPr/>
      </p:nvGrpSpPr>
      <p:grpSpPr>
        <a:xfrm>
          <a:off x="0" y="0"/>
          <a:ext cx="0" cy="0"/>
          <a:chOff x="0" y="0"/>
          <a:chExt cx="0" cy="0"/>
        </a:xfrm>
      </p:grpSpPr>
      <p:sp>
        <p:nvSpPr>
          <p:cNvPr id="82" name="Shape 82"/>
          <p:cNvSpPr txBox="1"/>
          <p:nvPr>
            <p:ph idx="1" type="body"/>
          </p:nvPr>
        </p:nvSpPr>
        <p:spPr>
          <a:xfrm>
            <a:off x="188749" y="1589125"/>
            <a:ext cx="4940400" cy="5162700"/>
          </a:xfrm>
          <a:prstGeom prst="rect">
            <a:avLst/>
          </a:prstGeom>
        </p:spPr>
        <p:txBody>
          <a:bodyPr anchorCtr="0" anchor="t" bIns="112750" lIns="112750" rIns="112750" tIns="112750">
            <a:noAutofit/>
          </a:bodyPr>
          <a:lstStyle/>
          <a:p>
            <a:pPr indent="-361950" lvl="0" marL="457200" rtl="0" algn="just">
              <a:spcBef>
                <a:spcPts val="0"/>
              </a:spcBef>
              <a:spcAft>
                <a:spcPts val="0"/>
              </a:spcAft>
              <a:buClr>
                <a:schemeClr val="dk1"/>
              </a:buClr>
              <a:buSzPct val="100000"/>
              <a:buFont typeface="Calibri"/>
            </a:pPr>
            <a:r>
              <a:rPr lang="es-419" sz="2100">
                <a:solidFill>
                  <a:schemeClr val="dk1"/>
                </a:solidFill>
                <a:latin typeface="Calibri"/>
                <a:ea typeface="Calibri"/>
                <a:cs typeface="Calibri"/>
                <a:sym typeface="Calibri"/>
              </a:rPr>
              <a:t>Integración del Comité de Diseño y Evaluación Curricular en el plantel</a:t>
            </a:r>
          </a:p>
          <a:p>
            <a:pPr indent="-361950" lvl="0" marL="457200" rtl="0" algn="just">
              <a:spcBef>
                <a:spcPts val="0"/>
              </a:spcBef>
              <a:spcAft>
                <a:spcPts val="0"/>
              </a:spcAft>
              <a:buClr>
                <a:schemeClr val="dk1"/>
              </a:buClr>
              <a:buSzPct val="100000"/>
              <a:buFont typeface="Calibri"/>
            </a:pPr>
            <a:r>
              <a:rPr lang="es-419" sz="2100">
                <a:solidFill>
                  <a:schemeClr val="dk1"/>
                </a:solidFill>
                <a:latin typeface="Calibri"/>
                <a:ea typeface="Calibri"/>
                <a:cs typeface="Calibri"/>
                <a:sym typeface="Calibri"/>
              </a:rPr>
              <a:t>Actividades de capacitación en diseño curricular realizadas en el plantel</a:t>
            </a:r>
          </a:p>
          <a:p>
            <a:pPr indent="-361950" lvl="0" marL="457200" algn="just">
              <a:spcBef>
                <a:spcPts val="0"/>
              </a:spcBef>
              <a:spcAft>
                <a:spcPts val="0"/>
              </a:spcAft>
              <a:buClr>
                <a:schemeClr val="dk1"/>
              </a:buClr>
              <a:buSzPct val="100000"/>
              <a:buFont typeface="Calibri"/>
            </a:pPr>
            <a:r>
              <a:rPr lang="es-419" sz="2100">
                <a:solidFill>
                  <a:schemeClr val="dk1"/>
                </a:solidFill>
                <a:latin typeface="Calibri"/>
                <a:ea typeface="Calibri"/>
                <a:cs typeface="Calibri"/>
                <a:sym typeface="Calibri"/>
              </a:rPr>
              <a:t>El Comité Curricular reforma el PE, tomando en consideración los ejes del Modelo Educativo de UCOL</a:t>
            </a:r>
          </a:p>
        </p:txBody>
      </p:sp>
      <p:pic>
        <p:nvPicPr>
          <p:cNvPr descr="150227-000.JPG" id="83" name="Shape 83"/>
          <p:cNvPicPr preferRelativeResize="0"/>
          <p:nvPr/>
        </p:nvPicPr>
        <p:blipFill>
          <a:blip r:embed="rId3">
            <a:alphaModFix/>
          </a:blip>
          <a:stretch>
            <a:fillRect/>
          </a:stretch>
        </p:blipFill>
        <p:spPr>
          <a:xfrm>
            <a:off x="5409425" y="1594075"/>
            <a:ext cx="4397349" cy="2935224"/>
          </a:xfrm>
          <a:prstGeom prst="rect">
            <a:avLst/>
          </a:prstGeom>
          <a:noFill/>
          <a:ln>
            <a:noFill/>
          </a:ln>
        </p:spPr>
      </p:pic>
      <p:pic>
        <p:nvPicPr>
          <p:cNvPr descr="diagrama.jpg" id="84" name="Shape 84"/>
          <p:cNvPicPr preferRelativeResize="0"/>
          <p:nvPr/>
        </p:nvPicPr>
        <p:blipFill>
          <a:blip r:embed="rId4">
            <a:alphaModFix/>
          </a:blip>
          <a:stretch>
            <a:fillRect/>
          </a:stretch>
        </p:blipFill>
        <p:spPr>
          <a:xfrm>
            <a:off x="680125" y="4658825"/>
            <a:ext cx="4306036" cy="2935225"/>
          </a:xfrm>
          <a:prstGeom prst="rect">
            <a:avLst/>
          </a:prstGeom>
          <a:noFill/>
          <a:ln>
            <a:noFill/>
          </a:ln>
        </p:spPr>
      </p:pic>
      <p:pic>
        <p:nvPicPr>
          <p:cNvPr descr="IMG_9759[1].jpg" id="85" name="Shape 85"/>
          <p:cNvPicPr preferRelativeResize="0"/>
          <p:nvPr/>
        </p:nvPicPr>
        <p:blipFill>
          <a:blip r:embed="rId5">
            <a:alphaModFix/>
          </a:blip>
          <a:stretch>
            <a:fillRect/>
          </a:stretch>
        </p:blipFill>
        <p:spPr>
          <a:xfrm>
            <a:off x="5409433" y="4658825"/>
            <a:ext cx="4397340" cy="293522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4" name="Shape 484"/>
        <p:cNvGrpSpPr/>
        <p:nvPr/>
      </p:nvGrpSpPr>
      <p:grpSpPr>
        <a:xfrm>
          <a:off x="0" y="0"/>
          <a:ext cx="0" cy="0"/>
          <a:chOff x="0" y="0"/>
          <a:chExt cx="0" cy="0"/>
        </a:xfrm>
      </p:grpSpPr>
      <p:pic>
        <p:nvPicPr>
          <p:cNvPr descr="JRO_0266.JPG" id="485" name="Shape 485"/>
          <p:cNvPicPr preferRelativeResize="0"/>
          <p:nvPr/>
        </p:nvPicPr>
        <p:blipFill>
          <a:blip r:embed="rId3">
            <a:alphaModFix/>
          </a:blip>
          <a:stretch>
            <a:fillRect/>
          </a:stretch>
        </p:blipFill>
        <p:spPr>
          <a:xfrm>
            <a:off x="617087" y="1584100"/>
            <a:ext cx="8773826" cy="58345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9" name="Shape 489"/>
        <p:cNvGrpSpPr/>
        <p:nvPr/>
      </p:nvGrpSpPr>
      <p:grpSpPr>
        <a:xfrm>
          <a:off x="0" y="0"/>
          <a:ext cx="0" cy="0"/>
          <a:chOff x="0" y="0"/>
          <a:chExt cx="0" cy="0"/>
        </a:xfrm>
      </p:grpSpPr>
      <p:sp>
        <p:nvSpPr>
          <p:cNvPr id="490" name="Shape 490"/>
          <p:cNvSpPr txBox="1"/>
          <p:nvPr>
            <p:ph type="title"/>
          </p:nvPr>
        </p:nvSpPr>
        <p:spPr>
          <a:xfrm>
            <a:off x="2056425" y="748675"/>
            <a:ext cx="7610399" cy="865500"/>
          </a:xfrm>
          <a:prstGeom prst="rect">
            <a:avLst/>
          </a:prstGeom>
        </p:spPr>
        <p:txBody>
          <a:bodyPr anchorCtr="0" anchor="t" bIns="112750" lIns="112750" rIns="112750" tIns="112750">
            <a:noAutofit/>
          </a:bodyPr>
          <a:lstStyle/>
          <a:p>
            <a:pPr lvl="0" rtl="0">
              <a:spcBef>
                <a:spcPts val="0"/>
              </a:spcBef>
              <a:buNone/>
            </a:pPr>
            <a:r>
              <a:rPr lang="es-419" sz="2400"/>
              <a:t>Contribuir en la formación y desarrollo de la sociedad</a:t>
            </a:r>
          </a:p>
          <a:p>
            <a:pPr lvl="0" rtl="0">
              <a:spcBef>
                <a:spcPts val="0"/>
              </a:spcBef>
              <a:buNone/>
            </a:pPr>
            <a:r>
              <a:t/>
            </a:r>
            <a:endParaRPr sz="3000"/>
          </a:p>
          <a:p>
            <a:pPr lvl="0" rtl="0">
              <a:spcBef>
                <a:spcPts val="0"/>
              </a:spcBef>
              <a:buNone/>
            </a:pPr>
            <a:r>
              <a:t/>
            </a:r>
            <a:endParaRPr sz="3000"/>
          </a:p>
        </p:txBody>
      </p:sp>
      <p:sp>
        <p:nvSpPr>
          <p:cNvPr id="491" name="Shape 491"/>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latin typeface="Calibri"/>
                <a:ea typeface="Calibri"/>
                <a:cs typeface="Calibri"/>
                <a:sym typeface="Calibri"/>
              </a:rPr>
              <a:t>Corresponsabilidad con el entorno</a:t>
            </a:r>
          </a:p>
        </p:txBody>
      </p:sp>
      <p:sp>
        <p:nvSpPr>
          <p:cNvPr id="492" name="Shape 492"/>
          <p:cNvSpPr txBox="1"/>
          <p:nvPr>
            <p:ph idx="1" type="body"/>
          </p:nvPr>
        </p:nvSpPr>
        <p:spPr>
          <a:xfrm>
            <a:off x="341151" y="1284317"/>
            <a:ext cx="9325799" cy="5162700"/>
          </a:xfrm>
          <a:prstGeom prst="rect">
            <a:avLst/>
          </a:prstGeom>
        </p:spPr>
        <p:txBody>
          <a:bodyPr anchorCtr="0" anchor="t" bIns="112750" lIns="112750" rIns="112750" tIns="112750">
            <a:noAutofit/>
          </a:bodyPr>
          <a:lstStyle/>
          <a:p>
            <a:pPr lvl="0" rtl="0">
              <a:lnSpc>
                <a:spcPct val="100000"/>
              </a:lnSpc>
              <a:spcBef>
                <a:spcPts val="0"/>
              </a:spcBef>
              <a:spcAft>
                <a:spcPts val="0"/>
              </a:spcAft>
              <a:buClr>
                <a:schemeClr val="dk1"/>
              </a:buClr>
              <a:buSzPct val="45833"/>
              <a:buFont typeface="Arial"/>
              <a:buNone/>
            </a:pPr>
            <a:r>
              <a:rPr lang="es-419" sz="2400">
                <a:solidFill>
                  <a:schemeClr val="dk1"/>
                </a:solidFill>
              </a:rPr>
              <a:t>A</a:t>
            </a:r>
            <a:r>
              <a:rPr lang="es-419" sz="2400">
                <a:solidFill>
                  <a:schemeClr val="dk1"/>
                </a:solidFill>
                <a:latin typeface="Calibri"/>
                <a:ea typeface="Calibri"/>
                <a:cs typeface="Calibri"/>
                <a:sym typeface="Calibri"/>
              </a:rPr>
              <a:t>cciones realizadas por estudiantes a través del C</a:t>
            </a:r>
            <a:r>
              <a:rPr lang="es-419" sz="2400">
                <a:solidFill>
                  <a:schemeClr val="dk1"/>
                </a:solidFill>
              </a:rPr>
              <a:t>EDEFU</a:t>
            </a:r>
          </a:p>
          <a:p>
            <a:pPr indent="-317500" lvl="0" marL="457200" rtl="0">
              <a:lnSpc>
                <a:spcPct val="100000"/>
              </a:lnSpc>
              <a:spcBef>
                <a:spcPts val="0"/>
              </a:spcBef>
              <a:spcAft>
                <a:spcPts val="0"/>
              </a:spcAft>
              <a:buClr>
                <a:schemeClr val="dk1"/>
              </a:buClr>
              <a:buSzPct val="77777"/>
              <a:buFont typeface="Calibri"/>
              <a:buChar char="➢"/>
            </a:pPr>
            <a:r>
              <a:rPr lang="es-419" sz="1800">
                <a:solidFill>
                  <a:schemeClr val="dk1"/>
                </a:solidFill>
                <a:latin typeface="Calibri"/>
                <a:ea typeface="Calibri"/>
                <a:cs typeface="Calibri"/>
                <a:sym typeface="Calibri"/>
              </a:rPr>
              <a:t>Proyecto “Rompiendo el Silencio” dirigido a estudiantes del Bachillerato No. 30 de la Universidad de Colima en Coordinación con EVUC.</a:t>
            </a:r>
          </a:p>
          <a:p>
            <a:pPr indent="-317500" lvl="0" marL="457200" rtl="0">
              <a:lnSpc>
                <a:spcPct val="100000"/>
              </a:lnSpc>
              <a:spcBef>
                <a:spcPts val="0"/>
              </a:spcBef>
              <a:spcAft>
                <a:spcPts val="0"/>
              </a:spcAft>
              <a:buClr>
                <a:schemeClr val="dk1"/>
              </a:buClr>
              <a:buSzPct val="77777"/>
              <a:buFont typeface="Calibri"/>
              <a:buChar char="➢"/>
            </a:pPr>
            <a:r>
              <a:rPr lang="es-419" sz="1800">
                <a:solidFill>
                  <a:schemeClr val="dk1"/>
                </a:solidFill>
                <a:latin typeface="Calibri"/>
                <a:ea typeface="Calibri"/>
                <a:cs typeface="Calibri"/>
                <a:sym typeface="Calibri"/>
              </a:rPr>
              <a:t>Campaña “Prevención del Cáncer Infantil” llevada a cabo en las instalaciones de la Universidad de Colima.</a:t>
            </a:r>
          </a:p>
          <a:p>
            <a:pPr indent="-317500" lvl="0" marL="457200" rtl="0">
              <a:lnSpc>
                <a:spcPct val="100000"/>
              </a:lnSpc>
              <a:spcBef>
                <a:spcPts val="0"/>
              </a:spcBef>
              <a:spcAft>
                <a:spcPts val="0"/>
              </a:spcAft>
              <a:buClr>
                <a:schemeClr val="dk1"/>
              </a:buClr>
              <a:buSzPct val="77777"/>
              <a:buFont typeface="Calibri"/>
              <a:buChar char="➢"/>
            </a:pPr>
            <a:r>
              <a:rPr lang="es-419" sz="1800">
                <a:solidFill>
                  <a:schemeClr val="dk1"/>
                </a:solidFill>
                <a:latin typeface="Calibri"/>
                <a:ea typeface="Calibri"/>
                <a:cs typeface="Calibri"/>
                <a:sym typeface="Calibri"/>
              </a:rPr>
              <a:t>Participación en el “Día Internacional de la Mujer” con la formación del moño humano.</a:t>
            </a:r>
          </a:p>
          <a:p>
            <a:pPr indent="-317500" lvl="0" marL="457200" rtl="0">
              <a:lnSpc>
                <a:spcPct val="100000"/>
              </a:lnSpc>
              <a:spcBef>
                <a:spcPts val="0"/>
              </a:spcBef>
              <a:spcAft>
                <a:spcPts val="0"/>
              </a:spcAft>
              <a:buClr>
                <a:schemeClr val="dk1"/>
              </a:buClr>
              <a:buSzPct val="77777"/>
              <a:buFont typeface="Calibri"/>
              <a:buChar char="➢"/>
            </a:pPr>
            <a:r>
              <a:rPr lang="es-419" sz="1800">
                <a:solidFill>
                  <a:schemeClr val="dk1"/>
                </a:solidFill>
                <a:latin typeface="Calibri"/>
                <a:ea typeface="Calibri"/>
                <a:cs typeface="Calibri"/>
                <a:sym typeface="Calibri"/>
              </a:rPr>
              <a:t>Estudio sobre “Impacto del Voluntariado de la Universidad de Colima en la Col. Mirador de la Cumbre II”, elaborado por estudiantes de intercambio académico (España) con la asesoría de la Mtra. Alondra Sirenia Zaragoza Delgado.</a:t>
            </a:r>
          </a:p>
          <a:p>
            <a:pPr indent="-317500" lvl="0" marL="457200" rtl="0">
              <a:lnSpc>
                <a:spcPct val="100000"/>
              </a:lnSpc>
              <a:spcBef>
                <a:spcPts val="0"/>
              </a:spcBef>
              <a:spcAft>
                <a:spcPts val="0"/>
              </a:spcAft>
              <a:buClr>
                <a:schemeClr val="dk1"/>
              </a:buClr>
              <a:buSzPct val="77777"/>
              <a:buFont typeface="Calibri"/>
              <a:buChar char="➢"/>
            </a:pPr>
            <a:r>
              <a:rPr lang="es-419" sz="1800">
                <a:solidFill>
                  <a:schemeClr val="dk1"/>
                </a:solidFill>
                <a:latin typeface="Calibri"/>
                <a:ea typeface="Calibri"/>
                <a:cs typeface="Calibri"/>
                <a:sym typeface="Calibri"/>
              </a:rPr>
              <a:t>Proyecto Peques UCOL</a:t>
            </a:r>
          </a:p>
          <a:p>
            <a:pPr indent="-317500" lvl="0" marL="457200" rtl="0">
              <a:lnSpc>
                <a:spcPct val="100000"/>
              </a:lnSpc>
              <a:spcBef>
                <a:spcPts val="0"/>
              </a:spcBef>
              <a:spcAft>
                <a:spcPts val="0"/>
              </a:spcAft>
              <a:buClr>
                <a:schemeClr val="dk1"/>
              </a:buClr>
              <a:buSzPct val="77777"/>
              <a:buFont typeface="Calibri"/>
              <a:buChar char="➢"/>
            </a:pPr>
            <a:r>
              <a:rPr lang="es-419" sz="1800">
                <a:solidFill>
                  <a:schemeClr val="dk1"/>
                </a:solidFill>
                <a:latin typeface="Calibri"/>
                <a:ea typeface="Calibri"/>
                <a:cs typeface="Calibri"/>
                <a:sym typeface="Calibri"/>
              </a:rPr>
              <a:t>Proyecto Mesa Rosa</a:t>
            </a:r>
          </a:p>
          <a:p>
            <a:pPr indent="-317500" lvl="0" marL="457200" rtl="0">
              <a:lnSpc>
                <a:spcPct val="100000"/>
              </a:lnSpc>
              <a:spcBef>
                <a:spcPts val="0"/>
              </a:spcBef>
              <a:spcAft>
                <a:spcPts val="0"/>
              </a:spcAft>
              <a:buClr>
                <a:schemeClr val="dk1"/>
              </a:buClr>
              <a:buSzPct val="77777"/>
              <a:buFont typeface="Calibri"/>
              <a:buChar char="➢"/>
            </a:pPr>
            <a:r>
              <a:rPr lang="es-419" sz="1800">
                <a:solidFill>
                  <a:schemeClr val="dk1"/>
                </a:solidFill>
                <a:latin typeface="Calibri"/>
                <a:ea typeface="Calibri"/>
                <a:cs typeface="Calibri"/>
                <a:sym typeface="Calibri"/>
              </a:rPr>
              <a:t>Programa UCOL-PERAJ</a:t>
            </a:r>
          </a:p>
          <a:p>
            <a:pPr indent="-317500" lvl="0" marL="457200" rtl="0">
              <a:lnSpc>
                <a:spcPct val="100000"/>
              </a:lnSpc>
              <a:spcBef>
                <a:spcPts val="0"/>
              </a:spcBef>
              <a:spcAft>
                <a:spcPts val="0"/>
              </a:spcAft>
              <a:buClr>
                <a:schemeClr val="dk1"/>
              </a:buClr>
              <a:buSzPct val="77777"/>
              <a:buFont typeface="Calibri"/>
              <a:buChar char="➢"/>
            </a:pPr>
            <a:r>
              <a:rPr lang="es-419" sz="1800">
                <a:solidFill>
                  <a:schemeClr val="dk1"/>
                </a:solidFill>
                <a:latin typeface="Calibri"/>
                <a:ea typeface="Calibri"/>
                <a:cs typeface="Calibri"/>
                <a:sym typeface="Calibri"/>
              </a:rPr>
              <a:t>Co</a:t>
            </a:r>
            <a:r>
              <a:rPr lang="es-419" sz="1800">
                <a:solidFill>
                  <a:schemeClr val="dk1"/>
                </a:solidFill>
              </a:rPr>
              <a:t>cone - </a:t>
            </a:r>
            <a:r>
              <a:rPr lang="es-419" sz="1800">
                <a:solidFill>
                  <a:schemeClr val="dk1"/>
                </a:solidFill>
                <a:latin typeface="Calibri"/>
                <a:ea typeface="Calibri"/>
                <a:cs typeface="Calibri"/>
                <a:sym typeface="Calibri"/>
              </a:rPr>
              <a:t>Yocoya</a:t>
            </a:r>
          </a:p>
          <a:p>
            <a:pPr indent="-317500" lvl="0" marL="457200" rtl="0">
              <a:lnSpc>
                <a:spcPct val="100000"/>
              </a:lnSpc>
              <a:spcBef>
                <a:spcPts val="0"/>
              </a:spcBef>
              <a:spcAft>
                <a:spcPts val="0"/>
              </a:spcAft>
              <a:buClr>
                <a:schemeClr val="dk1"/>
              </a:buClr>
              <a:buSzPct val="77777"/>
              <a:buFont typeface="Calibri"/>
              <a:buChar char="➢"/>
            </a:pPr>
            <a:r>
              <a:rPr lang="es-419" sz="1800">
                <a:solidFill>
                  <a:schemeClr val="dk1"/>
                </a:solidFill>
                <a:latin typeface="Calibri"/>
                <a:ea typeface="Calibri"/>
                <a:cs typeface="Calibri"/>
                <a:sym typeface="Calibri"/>
              </a:rPr>
              <a:t>DECAHUME</a:t>
            </a:r>
          </a:p>
          <a:p>
            <a:pPr indent="-317500" lvl="0" marL="457200" rtl="0">
              <a:lnSpc>
                <a:spcPct val="100000"/>
              </a:lnSpc>
              <a:spcBef>
                <a:spcPts val="0"/>
              </a:spcBef>
              <a:spcAft>
                <a:spcPts val="0"/>
              </a:spcAft>
              <a:buClr>
                <a:schemeClr val="dk1"/>
              </a:buClr>
              <a:buSzPct val="77777"/>
              <a:buFont typeface="Calibri"/>
              <a:buChar char="➢"/>
            </a:pPr>
            <a:r>
              <a:rPr lang="es-419" sz="1800">
                <a:solidFill>
                  <a:schemeClr val="dk1"/>
                </a:solidFill>
                <a:latin typeface="Calibri"/>
                <a:ea typeface="Calibri"/>
                <a:cs typeface="Calibri"/>
                <a:sym typeface="Calibri"/>
              </a:rPr>
              <a:t>Cultura por la Paz</a:t>
            </a:r>
          </a:p>
          <a:p>
            <a:pPr indent="-317500" lvl="0" marL="457200" rtl="0">
              <a:lnSpc>
                <a:spcPct val="100000"/>
              </a:lnSpc>
              <a:spcBef>
                <a:spcPts val="0"/>
              </a:spcBef>
              <a:spcAft>
                <a:spcPts val="0"/>
              </a:spcAft>
              <a:buClr>
                <a:schemeClr val="dk1"/>
              </a:buClr>
              <a:buSzPct val="77777"/>
              <a:buFont typeface="Calibri"/>
              <a:buChar char="➢"/>
            </a:pPr>
            <a:r>
              <a:rPr lang="es-419" sz="1800">
                <a:solidFill>
                  <a:schemeClr val="dk1"/>
                </a:solidFill>
                <a:latin typeface="Calibri"/>
                <a:ea typeface="Calibri"/>
                <a:cs typeface="Calibri"/>
                <a:sym typeface="Calibri"/>
              </a:rPr>
              <a:t>Brigadas universitarias de Primeros auxilios</a:t>
            </a:r>
          </a:p>
          <a:p>
            <a:pPr indent="-317500" lvl="0" marL="457200" rtl="0">
              <a:lnSpc>
                <a:spcPct val="100000"/>
              </a:lnSpc>
              <a:spcBef>
                <a:spcPts val="0"/>
              </a:spcBef>
              <a:spcAft>
                <a:spcPts val="0"/>
              </a:spcAft>
              <a:buClr>
                <a:schemeClr val="dk1"/>
              </a:buClr>
              <a:buSzPct val="77777"/>
              <a:buFont typeface="Calibri"/>
              <a:buChar char="➢"/>
            </a:pPr>
            <a:r>
              <a:rPr lang="es-419" sz="1800">
                <a:solidFill>
                  <a:schemeClr val="dk1"/>
                </a:solidFill>
                <a:latin typeface="Calibri"/>
                <a:ea typeface="Calibri"/>
                <a:cs typeface="Calibri"/>
                <a:sym typeface="Calibri"/>
              </a:rPr>
              <a:t>Programa Universitario para la Discapacidad (PROUDIS)</a:t>
            </a:r>
          </a:p>
          <a:p>
            <a:pPr indent="-317500" lvl="0" marL="457200" rtl="0">
              <a:lnSpc>
                <a:spcPct val="100000"/>
              </a:lnSpc>
              <a:spcBef>
                <a:spcPts val="0"/>
              </a:spcBef>
              <a:spcAft>
                <a:spcPts val="0"/>
              </a:spcAft>
              <a:buClr>
                <a:schemeClr val="dk1"/>
              </a:buClr>
              <a:buSzPct val="77777"/>
              <a:buFont typeface="Calibri"/>
              <a:buChar char="➢"/>
            </a:pPr>
            <a:r>
              <a:rPr lang="es-419" sz="1800">
                <a:solidFill>
                  <a:schemeClr val="dk1"/>
                </a:solidFill>
                <a:latin typeface="Calibri"/>
                <a:ea typeface="Calibri"/>
                <a:cs typeface="Calibri"/>
                <a:sym typeface="Calibri"/>
              </a:rPr>
              <a:t>Proyecto Mujeres Vitales</a:t>
            </a:r>
          </a:p>
          <a:p>
            <a:pPr indent="-317500" lvl="0" marL="457200" rtl="0">
              <a:lnSpc>
                <a:spcPct val="100000"/>
              </a:lnSpc>
              <a:spcBef>
                <a:spcPts val="0"/>
              </a:spcBef>
              <a:spcAft>
                <a:spcPts val="0"/>
              </a:spcAft>
              <a:buClr>
                <a:schemeClr val="dk1"/>
              </a:buClr>
              <a:buSzPct val="77777"/>
              <a:buFont typeface="Calibri"/>
              <a:buChar char="➢"/>
            </a:pPr>
            <a:r>
              <a:rPr lang="es-419" sz="1800">
                <a:solidFill>
                  <a:schemeClr val="dk1"/>
                </a:solidFill>
                <a:latin typeface="Calibri"/>
                <a:ea typeface="Calibri"/>
                <a:cs typeface="Calibri"/>
                <a:sym typeface="Calibri"/>
              </a:rPr>
              <a:t>Acciones en la Colonia Buenavista</a:t>
            </a:r>
          </a:p>
          <a:p>
            <a:pPr indent="-317500" lvl="0" marL="457200" rtl="0">
              <a:lnSpc>
                <a:spcPct val="100000"/>
              </a:lnSpc>
              <a:spcBef>
                <a:spcPts val="0"/>
              </a:spcBef>
              <a:spcAft>
                <a:spcPts val="0"/>
              </a:spcAft>
              <a:buClr>
                <a:schemeClr val="dk1"/>
              </a:buClr>
              <a:buSzPct val="77777"/>
              <a:buChar char="➢"/>
            </a:pPr>
            <a:r>
              <a:rPr lang="es-419" sz="1800">
                <a:solidFill>
                  <a:schemeClr val="dk1"/>
                </a:solidFill>
              </a:rPr>
              <a:t>“Joven es Servicio” IMJUVE -  “El valor Humano de la Sexualidad”</a:t>
            </a: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6" name="Shape 496"/>
        <p:cNvGrpSpPr/>
        <p:nvPr/>
      </p:nvGrpSpPr>
      <p:grpSpPr>
        <a:xfrm>
          <a:off x="0" y="0"/>
          <a:ext cx="0" cy="0"/>
          <a:chOff x="0" y="0"/>
          <a:chExt cx="0" cy="0"/>
        </a:xfrm>
      </p:grpSpPr>
      <p:pic>
        <p:nvPicPr>
          <p:cNvPr descr="Entregan Becas Jóvenes Es Servicio _PRINCIPAL-001.JPG" id="497" name="Shape 497"/>
          <p:cNvPicPr preferRelativeResize="0"/>
          <p:nvPr/>
        </p:nvPicPr>
        <p:blipFill>
          <a:blip r:embed="rId3">
            <a:alphaModFix/>
          </a:blip>
          <a:stretch>
            <a:fillRect/>
          </a:stretch>
        </p:blipFill>
        <p:spPr>
          <a:xfrm>
            <a:off x="576050" y="1569525"/>
            <a:ext cx="8855900" cy="5910874"/>
          </a:xfrm>
          <a:prstGeom prst="rect">
            <a:avLst/>
          </a:prstGeom>
          <a:noFill/>
          <a:ln>
            <a:noFill/>
          </a:ln>
        </p:spPr>
      </p:pic>
      <p:pic>
        <p:nvPicPr>
          <p:cNvPr descr="20151008_132707.JPG" id="498" name="Shape 498"/>
          <p:cNvPicPr preferRelativeResize="0"/>
          <p:nvPr/>
        </p:nvPicPr>
        <p:blipFill>
          <a:blip r:embed="rId4">
            <a:alphaModFix/>
          </a:blip>
          <a:stretch>
            <a:fillRect/>
          </a:stretch>
        </p:blipFill>
        <p:spPr>
          <a:xfrm>
            <a:off x="7208800" y="1569525"/>
            <a:ext cx="2799200" cy="2099400"/>
          </a:xfrm>
          <a:prstGeom prst="rect">
            <a:avLst/>
          </a:prstGeom>
          <a:noFill/>
          <a:ln>
            <a:noFill/>
          </a:ln>
        </p:spPr>
      </p:pic>
      <p:pic>
        <p:nvPicPr>
          <p:cNvPr descr="20151008_132604.JPG" id="499" name="Shape 499"/>
          <p:cNvPicPr preferRelativeResize="0"/>
          <p:nvPr/>
        </p:nvPicPr>
        <p:blipFill rotWithShape="1">
          <a:blip r:embed="rId5">
            <a:alphaModFix/>
          </a:blip>
          <a:srcRect b="0" l="16929" r="0" t="4643"/>
          <a:stretch/>
        </p:blipFill>
        <p:spPr>
          <a:xfrm>
            <a:off x="0" y="1569525"/>
            <a:ext cx="2438394" cy="20994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3" name="Shape 503"/>
        <p:cNvGrpSpPr/>
        <p:nvPr/>
      </p:nvGrpSpPr>
      <p:grpSpPr>
        <a:xfrm>
          <a:off x="0" y="0"/>
          <a:ext cx="0" cy="0"/>
          <a:chOff x="0" y="0"/>
          <a:chExt cx="0" cy="0"/>
        </a:xfrm>
      </p:grpSpPr>
      <p:pic>
        <p:nvPicPr>
          <p:cNvPr descr="Yoga-002.jpg" id="504" name="Shape 504"/>
          <p:cNvPicPr preferRelativeResize="0"/>
          <p:nvPr/>
        </p:nvPicPr>
        <p:blipFill>
          <a:blip r:embed="rId3">
            <a:alphaModFix/>
          </a:blip>
          <a:stretch>
            <a:fillRect/>
          </a:stretch>
        </p:blipFill>
        <p:spPr>
          <a:xfrm>
            <a:off x="5371275" y="4983899"/>
            <a:ext cx="4374176" cy="2460475"/>
          </a:xfrm>
          <a:prstGeom prst="rect">
            <a:avLst/>
          </a:prstGeom>
          <a:noFill/>
          <a:ln>
            <a:noFill/>
          </a:ln>
        </p:spPr>
      </p:pic>
      <p:pic>
        <p:nvPicPr>
          <p:cNvPr descr="Yoga-003.jpg" id="505" name="Shape 505"/>
          <p:cNvPicPr preferRelativeResize="0"/>
          <p:nvPr/>
        </p:nvPicPr>
        <p:blipFill>
          <a:blip r:embed="rId4">
            <a:alphaModFix/>
          </a:blip>
          <a:stretch>
            <a:fillRect/>
          </a:stretch>
        </p:blipFill>
        <p:spPr>
          <a:xfrm>
            <a:off x="362149" y="4983900"/>
            <a:ext cx="4374176" cy="2460475"/>
          </a:xfrm>
          <a:prstGeom prst="rect">
            <a:avLst/>
          </a:prstGeom>
          <a:noFill/>
          <a:ln>
            <a:noFill/>
          </a:ln>
        </p:spPr>
      </p:pic>
      <p:pic>
        <p:nvPicPr>
          <p:cNvPr descr="Yoga-004.jpg" id="506" name="Shape 506"/>
          <p:cNvPicPr preferRelativeResize="0"/>
          <p:nvPr/>
        </p:nvPicPr>
        <p:blipFill>
          <a:blip r:embed="rId5">
            <a:alphaModFix/>
          </a:blip>
          <a:stretch>
            <a:fillRect/>
          </a:stretch>
        </p:blipFill>
        <p:spPr>
          <a:xfrm>
            <a:off x="3018125" y="1560700"/>
            <a:ext cx="4071350" cy="305352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0" name="Shape 510"/>
        <p:cNvGrpSpPr/>
        <p:nvPr/>
      </p:nvGrpSpPr>
      <p:grpSpPr>
        <a:xfrm>
          <a:off x="0" y="0"/>
          <a:ext cx="0" cy="0"/>
          <a:chOff x="0" y="0"/>
          <a:chExt cx="0" cy="0"/>
        </a:xfrm>
      </p:grpSpPr>
      <p:pic>
        <p:nvPicPr>
          <p:cNvPr descr="Claudia-001.jpg" id="511" name="Shape 511"/>
          <p:cNvPicPr preferRelativeResize="0"/>
          <p:nvPr/>
        </p:nvPicPr>
        <p:blipFill>
          <a:blip r:embed="rId3">
            <a:alphaModFix/>
          </a:blip>
          <a:stretch>
            <a:fillRect/>
          </a:stretch>
        </p:blipFill>
        <p:spPr>
          <a:xfrm>
            <a:off x="5154877" y="5077550"/>
            <a:ext cx="4317999" cy="2428874"/>
          </a:xfrm>
          <a:prstGeom prst="rect">
            <a:avLst/>
          </a:prstGeom>
          <a:noFill/>
          <a:ln>
            <a:noFill/>
          </a:ln>
        </p:spPr>
      </p:pic>
      <p:pic>
        <p:nvPicPr>
          <p:cNvPr descr="Claudia-006.jpg" id="512" name="Shape 512"/>
          <p:cNvPicPr preferRelativeResize="0"/>
          <p:nvPr/>
        </p:nvPicPr>
        <p:blipFill>
          <a:blip r:embed="rId4">
            <a:alphaModFix/>
          </a:blip>
          <a:stretch>
            <a:fillRect/>
          </a:stretch>
        </p:blipFill>
        <p:spPr>
          <a:xfrm>
            <a:off x="607150" y="1904073"/>
            <a:ext cx="4648375" cy="2608899"/>
          </a:xfrm>
          <a:prstGeom prst="rect">
            <a:avLst/>
          </a:prstGeom>
          <a:noFill/>
          <a:ln>
            <a:noFill/>
          </a:ln>
        </p:spPr>
      </p:pic>
      <p:pic>
        <p:nvPicPr>
          <p:cNvPr descr="Claudia-007.jpg" id="513" name="Shape 513"/>
          <p:cNvPicPr preferRelativeResize="0"/>
          <p:nvPr/>
        </p:nvPicPr>
        <p:blipFill>
          <a:blip r:embed="rId5">
            <a:alphaModFix/>
          </a:blip>
          <a:stretch>
            <a:fillRect/>
          </a:stretch>
        </p:blipFill>
        <p:spPr>
          <a:xfrm>
            <a:off x="379053" y="4689001"/>
            <a:ext cx="4511225" cy="2531950"/>
          </a:xfrm>
          <a:prstGeom prst="rect">
            <a:avLst/>
          </a:prstGeom>
          <a:noFill/>
          <a:ln>
            <a:noFill/>
          </a:ln>
        </p:spPr>
      </p:pic>
      <p:pic>
        <p:nvPicPr>
          <p:cNvPr descr="Claudia-008.jpg" id="514" name="Shape 514"/>
          <p:cNvPicPr preferRelativeResize="0"/>
          <p:nvPr/>
        </p:nvPicPr>
        <p:blipFill>
          <a:blip r:embed="rId6">
            <a:alphaModFix/>
          </a:blip>
          <a:stretch>
            <a:fillRect/>
          </a:stretch>
        </p:blipFill>
        <p:spPr>
          <a:xfrm>
            <a:off x="5576975" y="1765175"/>
            <a:ext cx="4009299" cy="300697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8" name="Shape 518"/>
        <p:cNvGrpSpPr/>
        <p:nvPr/>
      </p:nvGrpSpPr>
      <p:grpSpPr>
        <a:xfrm>
          <a:off x="0" y="0"/>
          <a:ext cx="0" cy="0"/>
          <a:chOff x="0" y="0"/>
          <a:chExt cx="0" cy="0"/>
        </a:xfrm>
      </p:grpSpPr>
      <p:sp>
        <p:nvSpPr>
          <p:cNvPr id="519" name="Shape 519"/>
          <p:cNvSpPr txBox="1"/>
          <p:nvPr>
            <p:ph type="title"/>
          </p:nvPr>
        </p:nvSpPr>
        <p:spPr>
          <a:xfrm>
            <a:off x="2056425" y="672475"/>
            <a:ext cx="7610399" cy="865500"/>
          </a:xfrm>
          <a:prstGeom prst="rect">
            <a:avLst/>
          </a:prstGeom>
        </p:spPr>
        <p:txBody>
          <a:bodyPr anchorCtr="0" anchor="t" bIns="112750" lIns="112750" rIns="112750" tIns="112750">
            <a:noAutofit/>
          </a:bodyPr>
          <a:lstStyle/>
          <a:p>
            <a:pPr lvl="0" rtl="0">
              <a:spcBef>
                <a:spcPts val="0"/>
              </a:spcBef>
              <a:buNone/>
            </a:pPr>
            <a:r>
              <a:rPr lang="es-419" sz="3000"/>
              <a:t>Promoción de vida saludable</a:t>
            </a:r>
          </a:p>
          <a:p>
            <a:pPr lvl="0" rtl="0">
              <a:spcBef>
                <a:spcPts val="0"/>
              </a:spcBef>
              <a:buNone/>
            </a:pPr>
            <a:r>
              <a:t/>
            </a:r>
            <a:endParaRPr sz="3000"/>
          </a:p>
          <a:p>
            <a:pPr lvl="0" rtl="0">
              <a:spcBef>
                <a:spcPts val="0"/>
              </a:spcBef>
              <a:buNone/>
            </a:pPr>
            <a:r>
              <a:t/>
            </a:r>
            <a:endParaRPr sz="3000"/>
          </a:p>
        </p:txBody>
      </p:sp>
      <p:sp>
        <p:nvSpPr>
          <p:cNvPr id="520" name="Shape 520"/>
          <p:cNvSpPr txBox="1"/>
          <p:nvPr>
            <p:ph idx="1" type="body"/>
          </p:nvPr>
        </p:nvSpPr>
        <p:spPr>
          <a:xfrm>
            <a:off x="341101" y="1537967"/>
            <a:ext cx="9325799" cy="5162700"/>
          </a:xfrm>
          <a:prstGeom prst="rect">
            <a:avLst/>
          </a:prstGeom>
        </p:spPr>
        <p:txBody>
          <a:bodyPr anchorCtr="0" anchor="t" bIns="112750" lIns="112750" rIns="112750" tIns="112750">
            <a:noAutofit/>
          </a:bodyPr>
          <a:lstStyle/>
          <a:p>
            <a:pPr lvl="0" rtl="0" algn="just">
              <a:lnSpc>
                <a:spcPct val="100000"/>
              </a:lnSpc>
              <a:spcBef>
                <a:spcPts val="0"/>
              </a:spcBef>
              <a:spcAft>
                <a:spcPts val="0"/>
              </a:spcAft>
              <a:buClr>
                <a:schemeClr val="dk1"/>
              </a:buClr>
              <a:buSzPct val="45833"/>
              <a:buFont typeface="Arial"/>
              <a:buNone/>
            </a:pPr>
            <a:r>
              <a:rPr lang="es-419" sz="2400">
                <a:solidFill>
                  <a:schemeClr val="dk1"/>
                </a:solidFill>
                <a:latin typeface="Calibri"/>
                <a:ea typeface="Calibri"/>
                <a:cs typeface="Calibri"/>
                <a:sym typeface="Calibri"/>
              </a:rPr>
              <a:t>Prevención de la violencia desde el noviazgo </a:t>
            </a:r>
          </a:p>
          <a:p>
            <a:pPr lvl="0" rtl="0">
              <a:lnSpc>
                <a:spcPct val="100000"/>
              </a:lnSpc>
              <a:spcBef>
                <a:spcPts val="0"/>
              </a:spcBef>
              <a:buNone/>
            </a:pPr>
            <a:r>
              <a:t/>
            </a:r>
            <a:endParaRPr sz="2400">
              <a:solidFill>
                <a:schemeClr val="dk1"/>
              </a:solidFill>
              <a:latin typeface="Calibri"/>
              <a:ea typeface="Calibri"/>
              <a:cs typeface="Calibri"/>
              <a:sym typeface="Calibri"/>
            </a:endParaRPr>
          </a:p>
          <a:p>
            <a:pPr lvl="0" rtl="0">
              <a:spcBef>
                <a:spcPts val="0"/>
              </a:spcBef>
              <a:buNone/>
            </a:pPr>
            <a:r>
              <a:t/>
            </a:r>
            <a:endParaRPr sz="1200">
              <a:solidFill>
                <a:schemeClr val="dk1"/>
              </a:solidFill>
            </a:endParaRPr>
          </a:p>
          <a:p>
            <a:pPr lvl="0" rtl="0" algn="just">
              <a:lnSpc>
                <a:spcPct val="150000"/>
              </a:lnSpc>
              <a:spcBef>
                <a:spcPts val="0"/>
              </a:spcBef>
              <a:spcAft>
                <a:spcPts val="0"/>
              </a:spcAft>
              <a:buNone/>
            </a:pPr>
            <a:r>
              <a:t/>
            </a:r>
            <a:endParaRPr sz="1100">
              <a:solidFill>
                <a:schemeClr val="dk1"/>
              </a:solidFill>
            </a:endParaRPr>
          </a:p>
          <a:p>
            <a:pPr lvl="0" rtl="0" algn="just">
              <a:lnSpc>
                <a:spcPct val="150000"/>
              </a:lnSpc>
              <a:spcBef>
                <a:spcPts val="0"/>
              </a:spcBef>
              <a:spcAft>
                <a:spcPts val="0"/>
              </a:spcAft>
              <a:buNone/>
            </a:pPr>
            <a:r>
              <a:t/>
            </a:r>
            <a:endParaRPr sz="1100">
              <a:solidFill>
                <a:schemeClr val="dk1"/>
              </a:solidFill>
            </a:endParaRPr>
          </a:p>
          <a:p>
            <a:pPr lvl="0" rtl="0" algn="just">
              <a:lnSpc>
                <a:spcPct val="150000"/>
              </a:lnSpc>
              <a:spcBef>
                <a:spcPts val="0"/>
              </a:spcBef>
              <a:spcAft>
                <a:spcPts val="0"/>
              </a:spcAft>
              <a:buClr>
                <a:schemeClr val="dk1"/>
              </a:buClr>
              <a:buSzPct val="100000"/>
              <a:buFont typeface="Arial"/>
              <a:buNone/>
            </a:pPr>
            <a:r>
              <a:t/>
            </a:r>
            <a:endParaRPr sz="1100">
              <a:solidFill>
                <a:schemeClr val="dk1"/>
              </a:solidFill>
            </a:endParaRPr>
          </a:p>
          <a:p>
            <a:pPr lvl="0" rtl="0">
              <a:spcBef>
                <a:spcPts val="0"/>
              </a:spcBef>
              <a:buNone/>
            </a:pPr>
            <a:r>
              <a:rPr lang="es-419" sz="1200">
                <a:solidFill>
                  <a:schemeClr val="dk1"/>
                </a:solidFill>
              </a:rPr>
              <a:t> </a:t>
            </a:r>
          </a:p>
          <a:p>
            <a:pPr lvl="0" rtl="0">
              <a:spcBef>
                <a:spcPts val="0"/>
              </a:spcBef>
              <a:buNone/>
            </a:pPr>
            <a:r>
              <a:t/>
            </a:r>
            <a:endParaRPr sz="1200">
              <a:solidFill>
                <a:schemeClr val="dk1"/>
              </a:solidFill>
            </a:endParaRPr>
          </a:p>
          <a:p>
            <a:pPr lvl="0" rtl="0">
              <a:spcBef>
                <a:spcPts val="0"/>
              </a:spcBef>
              <a:buNone/>
            </a:pPr>
            <a:r>
              <a:t/>
            </a:r>
            <a:endParaRPr sz="1200">
              <a:solidFill>
                <a:schemeClr val="dk1"/>
              </a:solidFill>
            </a:endParaRPr>
          </a:p>
          <a:p>
            <a:pPr lvl="0" rtl="0">
              <a:spcBef>
                <a:spcPts val="0"/>
              </a:spcBef>
              <a:buNone/>
            </a:pPr>
            <a:r>
              <a:t/>
            </a:r>
            <a:endParaRPr sz="1200">
              <a:solidFill>
                <a:schemeClr val="dk1"/>
              </a:solidFill>
            </a:endParaRPr>
          </a:p>
          <a:p>
            <a:pPr lvl="0" rtl="0">
              <a:spcBef>
                <a:spcPts val="0"/>
              </a:spcBef>
              <a:buNone/>
            </a:pPr>
            <a:r>
              <a:rPr lang="es-419" sz="1200">
                <a:solidFill>
                  <a:schemeClr val="dk1"/>
                </a:solidFill>
              </a:rPr>
              <a:t>                                                             </a:t>
            </a:r>
          </a:p>
        </p:txBody>
      </p:sp>
      <p:sp>
        <p:nvSpPr>
          <p:cNvPr id="521" name="Shape 521"/>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latin typeface="Calibri"/>
                <a:ea typeface="Calibri"/>
                <a:cs typeface="Calibri"/>
                <a:sym typeface="Calibri"/>
              </a:rPr>
              <a:t>Corresponsabilidad con el entorno</a:t>
            </a:r>
          </a:p>
        </p:txBody>
      </p:sp>
      <p:pic>
        <p:nvPicPr>
          <p:cNvPr descr="Alondra-002.JPG" id="522" name="Shape 522"/>
          <p:cNvPicPr preferRelativeResize="0"/>
          <p:nvPr/>
        </p:nvPicPr>
        <p:blipFill>
          <a:blip r:embed="rId3">
            <a:alphaModFix/>
          </a:blip>
          <a:stretch>
            <a:fillRect/>
          </a:stretch>
        </p:blipFill>
        <p:spPr>
          <a:xfrm>
            <a:off x="6994550" y="1654374"/>
            <a:ext cx="2824678" cy="1885449"/>
          </a:xfrm>
          <a:prstGeom prst="rect">
            <a:avLst/>
          </a:prstGeom>
          <a:noFill/>
          <a:ln>
            <a:noFill/>
          </a:ln>
        </p:spPr>
      </p:pic>
      <p:pic>
        <p:nvPicPr>
          <p:cNvPr descr="Alondra-005.JPG" id="523" name="Shape 523"/>
          <p:cNvPicPr preferRelativeResize="0"/>
          <p:nvPr/>
        </p:nvPicPr>
        <p:blipFill>
          <a:blip r:embed="rId4">
            <a:alphaModFix/>
          </a:blip>
          <a:stretch>
            <a:fillRect/>
          </a:stretch>
        </p:blipFill>
        <p:spPr>
          <a:xfrm>
            <a:off x="3354500" y="2642025"/>
            <a:ext cx="3603800" cy="2405524"/>
          </a:xfrm>
          <a:prstGeom prst="rect">
            <a:avLst/>
          </a:prstGeom>
          <a:noFill/>
          <a:ln>
            <a:noFill/>
          </a:ln>
        </p:spPr>
      </p:pic>
      <p:pic>
        <p:nvPicPr>
          <p:cNvPr descr="Alondra-001.JPG" id="524" name="Shape 524"/>
          <p:cNvPicPr preferRelativeResize="0"/>
          <p:nvPr/>
        </p:nvPicPr>
        <p:blipFill>
          <a:blip r:embed="rId5">
            <a:alphaModFix/>
          </a:blip>
          <a:stretch>
            <a:fillRect/>
          </a:stretch>
        </p:blipFill>
        <p:spPr>
          <a:xfrm>
            <a:off x="80173" y="2338173"/>
            <a:ext cx="3218923" cy="2148627"/>
          </a:xfrm>
          <a:prstGeom prst="rect">
            <a:avLst/>
          </a:prstGeom>
          <a:noFill/>
          <a:ln>
            <a:noFill/>
          </a:ln>
        </p:spPr>
      </p:pic>
      <p:pic>
        <p:nvPicPr>
          <p:cNvPr descr="Alondra-003.JPG" id="525" name="Shape 525"/>
          <p:cNvPicPr preferRelativeResize="0"/>
          <p:nvPr/>
        </p:nvPicPr>
        <p:blipFill>
          <a:blip r:embed="rId6">
            <a:alphaModFix/>
          </a:blip>
          <a:stretch>
            <a:fillRect/>
          </a:stretch>
        </p:blipFill>
        <p:spPr>
          <a:xfrm>
            <a:off x="162650" y="5153875"/>
            <a:ext cx="3719064" cy="2482475"/>
          </a:xfrm>
          <a:prstGeom prst="rect">
            <a:avLst/>
          </a:prstGeom>
          <a:noFill/>
          <a:ln>
            <a:noFill/>
          </a:ln>
        </p:spPr>
      </p:pic>
      <p:pic>
        <p:nvPicPr>
          <p:cNvPr descr="Alondra-004.JPG" id="526" name="Shape 526"/>
          <p:cNvPicPr preferRelativeResize="0"/>
          <p:nvPr/>
        </p:nvPicPr>
        <p:blipFill>
          <a:blip r:embed="rId7">
            <a:alphaModFix/>
          </a:blip>
          <a:stretch>
            <a:fillRect/>
          </a:stretch>
        </p:blipFill>
        <p:spPr>
          <a:xfrm>
            <a:off x="5857925" y="5065874"/>
            <a:ext cx="3726023" cy="24824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0" name="Shape 530"/>
        <p:cNvGrpSpPr/>
        <p:nvPr/>
      </p:nvGrpSpPr>
      <p:grpSpPr>
        <a:xfrm>
          <a:off x="0" y="0"/>
          <a:ext cx="0" cy="0"/>
          <a:chOff x="0" y="0"/>
          <a:chExt cx="0" cy="0"/>
        </a:xfrm>
      </p:grpSpPr>
      <p:sp>
        <p:nvSpPr>
          <p:cNvPr id="531" name="Shape 531"/>
          <p:cNvSpPr txBox="1"/>
          <p:nvPr>
            <p:ph type="title"/>
          </p:nvPr>
        </p:nvSpPr>
        <p:spPr>
          <a:xfrm>
            <a:off x="2056425" y="672475"/>
            <a:ext cx="7610399" cy="865500"/>
          </a:xfrm>
          <a:prstGeom prst="rect">
            <a:avLst/>
          </a:prstGeom>
        </p:spPr>
        <p:txBody>
          <a:bodyPr anchorCtr="0" anchor="t" bIns="112750" lIns="112750" rIns="112750" tIns="112750">
            <a:noAutofit/>
          </a:bodyPr>
          <a:lstStyle/>
          <a:p>
            <a:pPr lvl="0" rtl="0">
              <a:spcBef>
                <a:spcPts val="0"/>
              </a:spcBef>
              <a:buNone/>
            </a:pPr>
            <a:r>
              <a:rPr lang="es-419" sz="3000"/>
              <a:t>Promoción de vida saludable</a:t>
            </a:r>
          </a:p>
          <a:p>
            <a:pPr lvl="0" rtl="0">
              <a:spcBef>
                <a:spcPts val="0"/>
              </a:spcBef>
              <a:buNone/>
            </a:pPr>
            <a:r>
              <a:t/>
            </a:r>
            <a:endParaRPr sz="3000"/>
          </a:p>
          <a:p>
            <a:pPr lvl="0" rtl="0">
              <a:spcBef>
                <a:spcPts val="0"/>
              </a:spcBef>
              <a:buNone/>
            </a:pPr>
            <a:r>
              <a:t/>
            </a:r>
            <a:endParaRPr sz="3000"/>
          </a:p>
        </p:txBody>
      </p:sp>
      <p:sp>
        <p:nvSpPr>
          <p:cNvPr id="532" name="Shape 532"/>
          <p:cNvSpPr txBox="1"/>
          <p:nvPr>
            <p:ph idx="1" type="body"/>
          </p:nvPr>
        </p:nvSpPr>
        <p:spPr>
          <a:xfrm>
            <a:off x="289476" y="1465142"/>
            <a:ext cx="9325799" cy="5162700"/>
          </a:xfrm>
          <a:prstGeom prst="rect">
            <a:avLst/>
          </a:prstGeom>
        </p:spPr>
        <p:txBody>
          <a:bodyPr anchorCtr="0" anchor="t" bIns="112750" lIns="112750" rIns="112750" tIns="112750">
            <a:noAutofit/>
          </a:bodyPr>
          <a:lstStyle/>
          <a:p>
            <a:pPr lvl="0" rtl="0" algn="just">
              <a:lnSpc>
                <a:spcPct val="100000"/>
              </a:lnSpc>
              <a:spcBef>
                <a:spcPts val="0"/>
              </a:spcBef>
              <a:spcAft>
                <a:spcPts val="0"/>
              </a:spcAft>
              <a:buNone/>
            </a:pPr>
            <a:r>
              <a:rPr lang="es-419">
                <a:solidFill>
                  <a:schemeClr val="dk1"/>
                </a:solidFill>
                <a:latin typeface="Calibri"/>
                <a:ea typeface="Calibri"/>
                <a:cs typeface="Calibri"/>
                <a:sym typeface="Calibri"/>
              </a:rPr>
              <a:t>Proyecto Mesa Rosa donde se llevan a cabo desayunos saludables durante el mes de octubre en el marco de la lucha internacional de cáncer de mama y se desarrollan clases de yoga todos los miércoles del mes de octubre.</a:t>
            </a:r>
          </a:p>
          <a:p>
            <a:pPr lvl="0" rtl="0" algn="just">
              <a:lnSpc>
                <a:spcPct val="150000"/>
              </a:lnSpc>
              <a:spcBef>
                <a:spcPts val="0"/>
              </a:spcBef>
              <a:spcAft>
                <a:spcPts val="0"/>
              </a:spcAft>
              <a:buNone/>
            </a:pPr>
            <a:r>
              <a:t/>
            </a:r>
            <a:endParaRPr sz="1100">
              <a:solidFill>
                <a:schemeClr val="dk1"/>
              </a:solidFill>
            </a:endParaRPr>
          </a:p>
          <a:p>
            <a:pPr lvl="0" rtl="0" algn="just">
              <a:lnSpc>
                <a:spcPct val="150000"/>
              </a:lnSpc>
              <a:spcBef>
                <a:spcPts val="0"/>
              </a:spcBef>
              <a:spcAft>
                <a:spcPts val="0"/>
              </a:spcAft>
              <a:buClr>
                <a:schemeClr val="dk1"/>
              </a:buClr>
              <a:buSzPct val="100000"/>
              <a:buFont typeface="Arial"/>
              <a:buNone/>
            </a:pPr>
            <a:r>
              <a:t/>
            </a:r>
            <a:endParaRPr sz="1100">
              <a:solidFill>
                <a:schemeClr val="dk1"/>
              </a:solidFill>
            </a:endParaRPr>
          </a:p>
          <a:p>
            <a:pPr lvl="0" rtl="0">
              <a:spcBef>
                <a:spcPts val="0"/>
              </a:spcBef>
              <a:buNone/>
            </a:pPr>
            <a:r>
              <a:rPr lang="es-419" sz="1200">
                <a:solidFill>
                  <a:schemeClr val="dk1"/>
                </a:solidFill>
              </a:rPr>
              <a:t> </a:t>
            </a:r>
          </a:p>
          <a:p>
            <a:pPr lvl="0" rtl="0">
              <a:spcBef>
                <a:spcPts val="0"/>
              </a:spcBef>
              <a:buNone/>
            </a:pPr>
            <a:r>
              <a:t/>
            </a:r>
            <a:endParaRPr sz="1200">
              <a:solidFill>
                <a:schemeClr val="dk1"/>
              </a:solidFill>
            </a:endParaRPr>
          </a:p>
          <a:p>
            <a:pPr lvl="0" rtl="0">
              <a:spcBef>
                <a:spcPts val="0"/>
              </a:spcBef>
              <a:buNone/>
            </a:pPr>
            <a:r>
              <a:t/>
            </a:r>
            <a:endParaRPr sz="1200">
              <a:solidFill>
                <a:schemeClr val="dk1"/>
              </a:solidFill>
            </a:endParaRPr>
          </a:p>
          <a:p>
            <a:pPr lvl="0" rtl="0">
              <a:spcBef>
                <a:spcPts val="0"/>
              </a:spcBef>
              <a:buNone/>
            </a:pPr>
            <a:r>
              <a:t/>
            </a:r>
            <a:endParaRPr sz="1200">
              <a:solidFill>
                <a:schemeClr val="dk1"/>
              </a:solidFill>
            </a:endParaRPr>
          </a:p>
          <a:p>
            <a:pPr lvl="0" rtl="0">
              <a:spcBef>
                <a:spcPts val="0"/>
              </a:spcBef>
              <a:buNone/>
            </a:pPr>
            <a:r>
              <a:rPr lang="es-419" sz="1200">
                <a:solidFill>
                  <a:schemeClr val="dk1"/>
                </a:solidFill>
              </a:rPr>
              <a:t>                                                             </a:t>
            </a:r>
          </a:p>
        </p:txBody>
      </p:sp>
      <p:sp>
        <p:nvSpPr>
          <p:cNvPr id="533" name="Shape 533"/>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latin typeface="Calibri"/>
                <a:ea typeface="Calibri"/>
                <a:cs typeface="Calibri"/>
                <a:sym typeface="Calibri"/>
              </a:rPr>
              <a:t>Corresponsabilidad con el entorno</a:t>
            </a:r>
          </a:p>
        </p:txBody>
      </p:sp>
      <p:pic>
        <p:nvPicPr>
          <p:cNvPr descr="151001-002.JPG" id="534" name="Shape 534"/>
          <p:cNvPicPr preferRelativeResize="0"/>
          <p:nvPr/>
        </p:nvPicPr>
        <p:blipFill>
          <a:blip r:embed="rId3">
            <a:alphaModFix/>
          </a:blip>
          <a:stretch>
            <a:fillRect/>
          </a:stretch>
        </p:blipFill>
        <p:spPr>
          <a:xfrm>
            <a:off x="336150" y="5127625"/>
            <a:ext cx="3365499" cy="2246475"/>
          </a:xfrm>
          <a:prstGeom prst="rect">
            <a:avLst/>
          </a:prstGeom>
          <a:noFill/>
          <a:ln>
            <a:noFill/>
          </a:ln>
        </p:spPr>
      </p:pic>
      <p:pic>
        <p:nvPicPr>
          <p:cNvPr descr="151001-001.JPG" id="535" name="Shape 535"/>
          <p:cNvPicPr preferRelativeResize="0"/>
          <p:nvPr/>
        </p:nvPicPr>
        <p:blipFill>
          <a:blip r:embed="rId4">
            <a:alphaModFix/>
          </a:blip>
          <a:stretch>
            <a:fillRect/>
          </a:stretch>
        </p:blipFill>
        <p:spPr>
          <a:xfrm>
            <a:off x="3829650" y="2824278"/>
            <a:ext cx="3365499" cy="2246471"/>
          </a:xfrm>
          <a:prstGeom prst="rect">
            <a:avLst/>
          </a:prstGeom>
          <a:noFill/>
          <a:ln>
            <a:noFill/>
          </a:ln>
        </p:spPr>
      </p:pic>
      <p:pic>
        <p:nvPicPr>
          <p:cNvPr descr="151001-000.JPG" id="536" name="Shape 536"/>
          <p:cNvPicPr preferRelativeResize="0"/>
          <p:nvPr/>
        </p:nvPicPr>
        <p:blipFill>
          <a:blip r:embed="rId5">
            <a:alphaModFix/>
          </a:blip>
          <a:stretch>
            <a:fillRect/>
          </a:stretch>
        </p:blipFill>
        <p:spPr>
          <a:xfrm>
            <a:off x="336150" y="2824278"/>
            <a:ext cx="3365499" cy="2246471"/>
          </a:xfrm>
          <a:prstGeom prst="rect">
            <a:avLst/>
          </a:prstGeom>
          <a:noFill/>
          <a:ln>
            <a:noFill/>
          </a:ln>
        </p:spPr>
      </p:pic>
      <p:pic>
        <p:nvPicPr>
          <p:cNvPr descr="Claudia-004.jpg" id="537" name="Shape 537"/>
          <p:cNvPicPr preferRelativeResize="0"/>
          <p:nvPr/>
        </p:nvPicPr>
        <p:blipFill rotWithShape="1">
          <a:blip r:embed="rId6">
            <a:alphaModFix/>
          </a:blip>
          <a:srcRect b="0" l="15916" r="0" t="0"/>
          <a:stretch/>
        </p:blipFill>
        <p:spPr>
          <a:xfrm>
            <a:off x="3829650" y="5127625"/>
            <a:ext cx="3365499" cy="2246474"/>
          </a:xfrm>
          <a:prstGeom prst="rect">
            <a:avLst/>
          </a:prstGeom>
          <a:noFill/>
          <a:ln>
            <a:noFill/>
          </a:ln>
        </p:spPr>
      </p:pic>
      <p:pic>
        <p:nvPicPr>
          <p:cNvPr descr="151013-000.JPG" id="538" name="Shape 538"/>
          <p:cNvPicPr preferRelativeResize="0"/>
          <p:nvPr/>
        </p:nvPicPr>
        <p:blipFill>
          <a:blip r:embed="rId7">
            <a:alphaModFix/>
          </a:blip>
          <a:stretch>
            <a:fillRect/>
          </a:stretch>
        </p:blipFill>
        <p:spPr>
          <a:xfrm>
            <a:off x="6576525" y="4201584"/>
            <a:ext cx="3365499" cy="224646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2" name="Shape 542"/>
        <p:cNvGrpSpPr/>
        <p:nvPr/>
      </p:nvGrpSpPr>
      <p:grpSpPr>
        <a:xfrm>
          <a:off x="0" y="0"/>
          <a:ext cx="0" cy="0"/>
          <a:chOff x="0" y="0"/>
          <a:chExt cx="0" cy="0"/>
        </a:xfrm>
      </p:grpSpPr>
      <p:sp>
        <p:nvSpPr>
          <p:cNvPr id="543" name="Shape 543"/>
          <p:cNvSpPr txBox="1"/>
          <p:nvPr>
            <p:ph type="title"/>
          </p:nvPr>
        </p:nvSpPr>
        <p:spPr>
          <a:xfrm>
            <a:off x="2056425" y="596275"/>
            <a:ext cx="7610399" cy="865500"/>
          </a:xfrm>
          <a:prstGeom prst="rect">
            <a:avLst/>
          </a:prstGeom>
        </p:spPr>
        <p:txBody>
          <a:bodyPr anchorCtr="0" anchor="t" bIns="112750" lIns="112750" rIns="112750" tIns="112750">
            <a:noAutofit/>
          </a:bodyPr>
          <a:lstStyle/>
          <a:p>
            <a:pPr lvl="0" rtl="0">
              <a:spcBef>
                <a:spcPts val="0"/>
              </a:spcBef>
              <a:buNone/>
            </a:pPr>
            <a:r>
              <a:rPr lang="es-419" sz="2400"/>
              <a:t>Mejoramiento de los esquemas preventivos de seguridad y salud estudiantil</a:t>
            </a:r>
          </a:p>
          <a:p>
            <a:pPr lvl="0" rtl="0">
              <a:spcBef>
                <a:spcPts val="0"/>
              </a:spcBef>
              <a:buNone/>
            </a:pPr>
            <a:r>
              <a:t/>
            </a:r>
            <a:endParaRPr sz="3000"/>
          </a:p>
          <a:p>
            <a:pPr lvl="0" rtl="0">
              <a:spcBef>
                <a:spcPts val="0"/>
              </a:spcBef>
              <a:buNone/>
            </a:pPr>
            <a:r>
              <a:t/>
            </a:r>
            <a:endParaRPr sz="3000"/>
          </a:p>
        </p:txBody>
      </p:sp>
      <p:sp>
        <p:nvSpPr>
          <p:cNvPr id="544" name="Shape 544"/>
          <p:cNvSpPr txBox="1"/>
          <p:nvPr>
            <p:ph idx="1" type="body"/>
          </p:nvPr>
        </p:nvSpPr>
        <p:spPr>
          <a:xfrm>
            <a:off x="341151" y="1741517"/>
            <a:ext cx="9325799" cy="5162700"/>
          </a:xfrm>
          <a:prstGeom prst="rect">
            <a:avLst/>
          </a:prstGeom>
        </p:spPr>
        <p:txBody>
          <a:bodyPr anchorCtr="0" anchor="t" bIns="112750" lIns="112750" rIns="112750" tIns="112750">
            <a:noAutofit/>
          </a:bodyPr>
          <a:lstStyle/>
          <a:p>
            <a:pPr lvl="0" rtl="0">
              <a:lnSpc>
                <a:spcPct val="100000"/>
              </a:lnSpc>
              <a:spcBef>
                <a:spcPts val="0"/>
              </a:spcBef>
              <a:spcAft>
                <a:spcPts val="0"/>
              </a:spcAft>
              <a:buClr>
                <a:schemeClr val="dk1"/>
              </a:buClr>
              <a:buSzPct val="50000"/>
              <a:buFont typeface="Arial"/>
              <a:buNone/>
            </a:pPr>
            <a:r>
              <a:rPr lang="es-419">
                <a:solidFill>
                  <a:schemeClr val="dk1"/>
                </a:solidFill>
                <a:latin typeface="Calibri"/>
                <a:ea typeface="Calibri"/>
                <a:cs typeface="Calibri"/>
                <a:sym typeface="Calibri"/>
              </a:rPr>
              <a:t>Las acciones de vinculación al interior de la Universidad de Colima son:</a:t>
            </a:r>
          </a:p>
          <a:p>
            <a:pPr indent="-317500" lvl="0" marL="457200" rtl="0">
              <a:lnSpc>
                <a:spcPct val="100000"/>
              </a:lnSpc>
              <a:spcBef>
                <a:spcPts val="0"/>
              </a:spcBef>
              <a:spcAft>
                <a:spcPts val="0"/>
              </a:spcAft>
              <a:buClr>
                <a:schemeClr val="dk1"/>
              </a:buClr>
              <a:buSzPct val="63636"/>
              <a:buFont typeface="Calibri"/>
            </a:pPr>
            <a:r>
              <a:rPr lang="es-419">
                <a:solidFill>
                  <a:schemeClr val="dk1"/>
                </a:solidFill>
                <a:latin typeface="Calibri"/>
                <a:ea typeface="Calibri"/>
                <a:cs typeface="Calibri"/>
                <a:sym typeface="Calibri"/>
              </a:rPr>
              <a:t>Estudios de salud realizados a 105 alumnos de nuevo ingreso por parte de PREVENIMSS</a:t>
            </a:r>
          </a:p>
          <a:p>
            <a:pPr indent="-317500" lvl="0" marL="457200" rtl="0">
              <a:lnSpc>
                <a:spcPct val="100000"/>
              </a:lnSpc>
              <a:spcBef>
                <a:spcPts val="0"/>
              </a:spcBef>
              <a:spcAft>
                <a:spcPts val="0"/>
              </a:spcAft>
              <a:buClr>
                <a:schemeClr val="dk1"/>
              </a:buClr>
              <a:buSzPct val="63636"/>
              <a:buFont typeface="Calibri"/>
            </a:pPr>
            <a:r>
              <a:rPr lang="es-419">
                <a:solidFill>
                  <a:schemeClr val="dk1"/>
                </a:solidFill>
                <a:latin typeface="Calibri"/>
                <a:ea typeface="Calibri"/>
                <a:cs typeface="Calibri"/>
                <a:sym typeface="Calibri"/>
              </a:rPr>
              <a:t>Participación de docentes en el torneo deportivo del SINDICALES Único de Trabajadores de la Universidad de Colima</a:t>
            </a:r>
          </a:p>
          <a:p>
            <a:pPr lvl="0" rtl="0">
              <a:lnSpc>
                <a:spcPct val="150000"/>
              </a:lnSpc>
              <a:spcBef>
                <a:spcPts val="0"/>
              </a:spcBef>
              <a:spcAft>
                <a:spcPts val="0"/>
              </a:spcAft>
              <a:buClr>
                <a:schemeClr val="dk1"/>
              </a:buClr>
              <a:buSzPct val="100000"/>
              <a:buFont typeface="Arial"/>
              <a:buNone/>
            </a:pPr>
            <a:r>
              <a:rPr lang="es-419" sz="1100">
                <a:solidFill>
                  <a:schemeClr val="dk1"/>
                </a:solidFill>
              </a:rPr>
              <a:t> </a:t>
            </a:r>
          </a:p>
          <a:p>
            <a:pPr lvl="0" rtl="0">
              <a:lnSpc>
                <a:spcPct val="150000"/>
              </a:lnSpc>
              <a:spcBef>
                <a:spcPts val="0"/>
              </a:spcBef>
              <a:spcAft>
                <a:spcPts val="0"/>
              </a:spcAft>
              <a:buClr>
                <a:schemeClr val="dk1"/>
              </a:buClr>
              <a:buSzPct val="100000"/>
              <a:buFont typeface="Arial"/>
              <a:buNone/>
            </a:pPr>
            <a:r>
              <a:t/>
            </a:r>
            <a:endParaRPr sz="1100">
              <a:solidFill>
                <a:schemeClr val="dk1"/>
              </a:solidFill>
            </a:endParaRPr>
          </a:p>
          <a:p>
            <a:pPr lvl="0" rtl="0">
              <a:lnSpc>
                <a:spcPct val="150000"/>
              </a:lnSpc>
              <a:spcBef>
                <a:spcPts val="0"/>
              </a:spcBef>
              <a:spcAft>
                <a:spcPts val="0"/>
              </a:spcAft>
              <a:buClr>
                <a:schemeClr val="dk1"/>
              </a:buClr>
              <a:buSzPct val="100000"/>
              <a:buFont typeface="Arial"/>
              <a:buNone/>
            </a:pPr>
            <a:r>
              <a:t/>
            </a:r>
            <a:endParaRPr sz="1100">
              <a:solidFill>
                <a:schemeClr val="dk1"/>
              </a:solidFill>
            </a:endParaRPr>
          </a:p>
          <a:p>
            <a:pPr lvl="0" rtl="0">
              <a:lnSpc>
                <a:spcPct val="150000"/>
              </a:lnSpc>
              <a:spcBef>
                <a:spcPts val="0"/>
              </a:spcBef>
              <a:spcAft>
                <a:spcPts val="0"/>
              </a:spcAft>
              <a:buClr>
                <a:schemeClr val="dk1"/>
              </a:buClr>
              <a:buSzPct val="100000"/>
              <a:buFont typeface="Arial"/>
              <a:buNone/>
            </a:pPr>
            <a:r>
              <a:t/>
            </a:r>
            <a:endParaRPr sz="1100">
              <a:solidFill>
                <a:schemeClr val="dk1"/>
              </a:solidFill>
            </a:endParaRPr>
          </a:p>
          <a:p>
            <a:pPr lvl="0" rtl="0">
              <a:lnSpc>
                <a:spcPct val="150000"/>
              </a:lnSpc>
              <a:spcBef>
                <a:spcPts val="0"/>
              </a:spcBef>
              <a:spcAft>
                <a:spcPts val="0"/>
              </a:spcAft>
              <a:buClr>
                <a:schemeClr val="dk1"/>
              </a:buClr>
              <a:buSzPct val="100000"/>
              <a:buFont typeface="Arial"/>
              <a:buNone/>
            </a:pPr>
            <a:r>
              <a:t/>
            </a:r>
            <a:endParaRPr sz="1100">
              <a:solidFill>
                <a:schemeClr val="dk1"/>
              </a:solidFill>
            </a:endParaRPr>
          </a:p>
          <a:p>
            <a:pPr lvl="0" rtl="0">
              <a:lnSpc>
                <a:spcPct val="150000"/>
              </a:lnSpc>
              <a:spcBef>
                <a:spcPts val="0"/>
              </a:spcBef>
              <a:spcAft>
                <a:spcPts val="0"/>
              </a:spcAft>
              <a:buClr>
                <a:schemeClr val="dk1"/>
              </a:buClr>
              <a:buSzPct val="100000"/>
              <a:buFont typeface="Arial"/>
              <a:buNone/>
            </a:pPr>
            <a:r>
              <a:t/>
            </a:r>
            <a:endParaRPr sz="1100">
              <a:solidFill>
                <a:schemeClr val="dk1"/>
              </a:solidFill>
            </a:endParaRPr>
          </a:p>
          <a:p>
            <a:pPr lvl="0" rtl="0">
              <a:lnSpc>
                <a:spcPct val="150000"/>
              </a:lnSpc>
              <a:spcBef>
                <a:spcPts val="0"/>
              </a:spcBef>
              <a:spcAft>
                <a:spcPts val="0"/>
              </a:spcAft>
              <a:buClr>
                <a:schemeClr val="dk1"/>
              </a:buClr>
              <a:buSzPct val="100000"/>
              <a:buFont typeface="Arial"/>
              <a:buNone/>
            </a:pPr>
            <a:r>
              <a:t/>
            </a:r>
            <a:endParaRPr sz="1100">
              <a:solidFill>
                <a:schemeClr val="dk1"/>
              </a:solidFill>
            </a:endParaRPr>
          </a:p>
          <a:p>
            <a:pPr lvl="0" rtl="0">
              <a:spcBef>
                <a:spcPts val="0"/>
              </a:spcBef>
              <a:buNone/>
            </a:pPr>
            <a:r>
              <a:t/>
            </a:r>
            <a:endParaRPr/>
          </a:p>
        </p:txBody>
      </p:sp>
      <p:sp>
        <p:nvSpPr>
          <p:cNvPr id="545" name="Shape 545"/>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latin typeface="Calibri"/>
                <a:ea typeface="Calibri"/>
                <a:cs typeface="Calibri"/>
                <a:sym typeface="Calibri"/>
              </a:rPr>
              <a:t>Corresponsabilidad con el entorno</a:t>
            </a:r>
          </a:p>
        </p:txBody>
      </p:sp>
      <p:pic>
        <p:nvPicPr>
          <p:cNvPr descr="Claudia-003.jpg" id="546" name="Shape 546"/>
          <p:cNvPicPr preferRelativeResize="0"/>
          <p:nvPr/>
        </p:nvPicPr>
        <p:blipFill>
          <a:blip r:embed="rId3">
            <a:alphaModFix/>
          </a:blip>
          <a:stretch>
            <a:fillRect/>
          </a:stretch>
        </p:blipFill>
        <p:spPr>
          <a:xfrm>
            <a:off x="4642458" y="4166199"/>
            <a:ext cx="5100566" cy="2862700"/>
          </a:xfrm>
          <a:prstGeom prst="rect">
            <a:avLst/>
          </a:prstGeom>
          <a:noFill/>
          <a:ln>
            <a:noFill/>
          </a:ln>
        </p:spPr>
      </p:pic>
      <p:pic>
        <p:nvPicPr>
          <p:cNvPr descr="150512-001.JPG" id="547" name="Shape 547"/>
          <p:cNvPicPr preferRelativeResize="0"/>
          <p:nvPr/>
        </p:nvPicPr>
        <p:blipFill>
          <a:blip r:embed="rId4">
            <a:alphaModFix/>
          </a:blip>
          <a:stretch>
            <a:fillRect/>
          </a:stretch>
        </p:blipFill>
        <p:spPr>
          <a:xfrm>
            <a:off x="210704" y="4166200"/>
            <a:ext cx="4288670" cy="28627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1" name="Shape 551"/>
        <p:cNvGrpSpPr/>
        <p:nvPr/>
      </p:nvGrpSpPr>
      <p:grpSpPr>
        <a:xfrm>
          <a:off x="0" y="0"/>
          <a:ext cx="0" cy="0"/>
          <a:chOff x="0" y="0"/>
          <a:chExt cx="0" cy="0"/>
        </a:xfrm>
      </p:grpSpPr>
      <p:sp>
        <p:nvSpPr>
          <p:cNvPr id="552" name="Shape 552"/>
          <p:cNvSpPr txBox="1"/>
          <p:nvPr>
            <p:ph idx="1" type="body"/>
          </p:nvPr>
        </p:nvSpPr>
        <p:spPr>
          <a:xfrm>
            <a:off x="341101" y="1481667"/>
            <a:ext cx="9325799" cy="5162700"/>
          </a:xfrm>
          <a:prstGeom prst="rect">
            <a:avLst/>
          </a:prstGeom>
        </p:spPr>
        <p:txBody>
          <a:bodyPr anchorCtr="0" anchor="t" bIns="112750" lIns="112750" rIns="112750" tIns="112750">
            <a:noAutofit/>
          </a:bodyPr>
          <a:lstStyle/>
          <a:p>
            <a:pPr lvl="0" rtl="0" algn="just">
              <a:lnSpc>
                <a:spcPct val="100000"/>
              </a:lnSpc>
              <a:spcBef>
                <a:spcPts val="0"/>
              </a:spcBef>
              <a:spcAft>
                <a:spcPts val="0"/>
              </a:spcAft>
              <a:buClr>
                <a:schemeClr val="dk1"/>
              </a:buClr>
              <a:buSzPct val="45833"/>
              <a:buFont typeface="Arial"/>
              <a:buNone/>
            </a:pPr>
            <a:r>
              <a:rPr lang="es-419" sz="2400">
                <a:solidFill>
                  <a:srgbClr val="000000"/>
                </a:solidFill>
                <a:latin typeface="Calibri"/>
                <a:ea typeface="Calibri"/>
                <a:cs typeface="Calibri"/>
                <a:sym typeface="Calibri"/>
              </a:rPr>
              <a:t>Durante el período que se reporta se desarrollaron diversas acciones de Gestión de proyectos como PROFOCIE 2014 y FECES</a:t>
            </a:r>
          </a:p>
        </p:txBody>
      </p:sp>
      <p:sp>
        <p:nvSpPr>
          <p:cNvPr id="553" name="Shape 553"/>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t>Gobierno y gestión responsable</a:t>
            </a:r>
          </a:p>
        </p:txBody>
      </p:sp>
      <p:pic>
        <p:nvPicPr>
          <p:cNvPr descr="IMG_9772[1].JPG" id="554" name="Shape 554"/>
          <p:cNvPicPr preferRelativeResize="0"/>
          <p:nvPr/>
        </p:nvPicPr>
        <p:blipFill rotWithShape="1">
          <a:blip r:embed="rId3">
            <a:alphaModFix/>
          </a:blip>
          <a:srcRect b="0" l="14017" r="7142" t="0"/>
          <a:stretch/>
        </p:blipFill>
        <p:spPr>
          <a:xfrm>
            <a:off x="3721550" y="2507575"/>
            <a:ext cx="2642824" cy="5022149"/>
          </a:xfrm>
          <a:prstGeom prst="rect">
            <a:avLst/>
          </a:prstGeom>
          <a:noFill/>
          <a:ln>
            <a:noFill/>
          </a:ln>
        </p:spPr>
      </p:pic>
      <p:pic>
        <p:nvPicPr>
          <p:cNvPr descr="Profocie-001.JPG" id="555" name="Shape 555"/>
          <p:cNvPicPr preferRelativeResize="0"/>
          <p:nvPr/>
        </p:nvPicPr>
        <p:blipFill>
          <a:blip r:embed="rId4">
            <a:alphaModFix/>
          </a:blip>
          <a:stretch>
            <a:fillRect/>
          </a:stretch>
        </p:blipFill>
        <p:spPr>
          <a:xfrm>
            <a:off x="204425" y="2507575"/>
            <a:ext cx="3275849" cy="2186624"/>
          </a:xfrm>
          <a:prstGeom prst="rect">
            <a:avLst/>
          </a:prstGeom>
          <a:noFill/>
          <a:ln>
            <a:noFill/>
          </a:ln>
        </p:spPr>
      </p:pic>
      <p:pic>
        <p:nvPicPr>
          <p:cNvPr descr="Profocie-002.JPG" id="556" name="Shape 556"/>
          <p:cNvPicPr preferRelativeResize="0"/>
          <p:nvPr/>
        </p:nvPicPr>
        <p:blipFill>
          <a:blip r:embed="rId5">
            <a:alphaModFix/>
          </a:blip>
          <a:stretch>
            <a:fillRect/>
          </a:stretch>
        </p:blipFill>
        <p:spPr>
          <a:xfrm>
            <a:off x="6605639" y="2507574"/>
            <a:ext cx="3275852" cy="2186624"/>
          </a:xfrm>
          <a:prstGeom prst="rect">
            <a:avLst/>
          </a:prstGeom>
          <a:noFill/>
          <a:ln>
            <a:noFill/>
          </a:ln>
        </p:spPr>
      </p:pic>
      <p:pic>
        <p:nvPicPr>
          <p:cNvPr descr="Profocie-003.JPG" id="557" name="Shape 557"/>
          <p:cNvPicPr preferRelativeResize="0"/>
          <p:nvPr/>
        </p:nvPicPr>
        <p:blipFill>
          <a:blip r:embed="rId6">
            <a:alphaModFix/>
          </a:blip>
          <a:stretch>
            <a:fillRect/>
          </a:stretch>
        </p:blipFill>
        <p:spPr>
          <a:xfrm>
            <a:off x="204425" y="5343089"/>
            <a:ext cx="3275849" cy="2186635"/>
          </a:xfrm>
          <a:prstGeom prst="rect">
            <a:avLst/>
          </a:prstGeom>
          <a:noFill/>
          <a:ln>
            <a:noFill/>
          </a:ln>
        </p:spPr>
      </p:pic>
      <p:pic>
        <p:nvPicPr>
          <p:cNvPr descr="Profocie-004.JPG" id="558" name="Shape 558"/>
          <p:cNvPicPr preferRelativeResize="0"/>
          <p:nvPr/>
        </p:nvPicPr>
        <p:blipFill>
          <a:blip r:embed="rId7">
            <a:alphaModFix/>
          </a:blip>
          <a:stretch>
            <a:fillRect/>
          </a:stretch>
        </p:blipFill>
        <p:spPr>
          <a:xfrm>
            <a:off x="6605650" y="5343095"/>
            <a:ext cx="3275849" cy="218662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2" name="Shape 562"/>
        <p:cNvGrpSpPr/>
        <p:nvPr/>
      </p:nvGrpSpPr>
      <p:grpSpPr>
        <a:xfrm>
          <a:off x="0" y="0"/>
          <a:ext cx="0" cy="0"/>
          <a:chOff x="0" y="0"/>
          <a:chExt cx="0" cy="0"/>
        </a:xfrm>
      </p:grpSpPr>
      <p:sp>
        <p:nvSpPr>
          <p:cNvPr id="563" name="Shape 563"/>
          <p:cNvSpPr txBox="1"/>
          <p:nvPr>
            <p:ph idx="1" type="body"/>
          </p:nvPr>
        </p:nvSpPr>
        <p:spPr>
          <a:xfrm>
            <a:off x="341150" y="1741518"/>
            <a:ext cx="9325799" cy="624599"/>
          </a:xfrm>
          <a:prstGeom prst="rect">
            <a:avLst/>
          </a:prstGeom>
        </p:spPr>
        <p:txBody>
          <a:bodyPr anchorCtr="0" anchor="t" bIns="112750" lIns="112750" rIns="112750" tIns="112750">
            <a:noAutofit/>
          </a:bodyPr>
          <a:lstStyle/>
          <a:p>
            <a:pPr lvl="0" rtl="0">
              <a:spcBef>
                <a:spcPts val="0"/>
              </a:spcBef>
              <a:buNone/>
            </a:pPr>
            <a:r>
              <a:rPr lang="es-419">
                <a:solidFill>
                  <a:srgbClr val="000000"/>
                </a:solidFill>
              </a:rPr>
              <a:t>La DES FTS fue beneficiada en este año con:</a:t>
            </a:r>
          </a:p>
          <a:p>
            <a:pPr lvl="0">
              <a:spcBef>
                <a:spcPts val="0"/>
              </a:spcBef>
              <a:buNone/>
            </a:pPr>
            <a:r>
              <a:t/>
            </a:r>
            <a:endParaRPr>
              <a:solidFill>
                <a:srgbClr val="000000"/>
              </a:solidFill>
            </a:endParaRPr>
          </a:p>
        </p:txBody>
      </p:sp>
      <p:graphicFrame>
        <p:nvGraphicFramePr>
          <p:cNvPr id="564" name="Shape 564"/>
          <p:cNvGraphicFramePr/>
          <p:nvPr/>
        </p:nvGraphicFramePr>
        <p:xfrm>
          <a:off x="793100" y="2366125"/>
          <a:ext cx="3000000" cy="3000000"/>
        </p:xfrm>
        <a:graphic>
          <a:graphicData uri="http://schemas.openxmlformats.org/drawingml/2006/table">
            <a:tbl>
              <a:tblPr>
                <a:noFill/>
                <a:tableStyleId>{4295633D-8C03-434A-92C2-4367F01B43AA}</a:tableStyleId>
              </a:tblPr>
              <a:tblGrid>
                <a:gridCol w="1684375"/>
                <a:gridCol w="1684375"/>
                <a:gridCol w="1684375"/>
                <a:gridCol w="1684375"/>
                <a:gridCol w="1684375"/>
              </a:tblGrid>
              <a:tr h="539425">
                <a:tc>
                  <a:txBody>
                    <a:bodyPr>
                      <a:noAutofit/>
                    </a:bodyPr>
                    <a:lstStyle/>
                    <a:p>
                      <a:pPr lvl="0" rtl="0">
                        <a:spcBef>
                          <a:spcPts val="0"/>
                        </a:spcBef>
                        <a:buNone/>
                      </a:pPr>
                      <a:r>
                        <a:t/>
                      </a:r>
                      <a:endParaRPr sz="1800"/>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C000"/>
                    </a:solidFill>
                  </a:tcPr>
                </a:tc>
                <a:tc>
                  <a:txBody>
                    <a:bodyPr>
                      <a:noAutofit/>
                    </a:bodyPr>
                    <a:lstStyle/>
                    <a:p>
                      <a:pPr lvl="0" rtl="0" algn="ctr">
                        <a:lnSpc>
                          <a:spcPct val="115000"/>
                        </a:lnSpc>
                        <a:spcBef>
                          <a:spcPts val="0"/>
                        </a:spcBef>
                        <a:buNone/>
                      </a:pPr>
                      <a:r>
                        <a:rPr b="1" lang="es-419" sz="1800"/>
                        <a:t>Autorizado</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C000"/>
                    </a:solidFill>
                  </a:tcPr>
                </a:tc>
                <a:tc>
                  <a:txBody>
                    <a:bodyPr>
                      <a:noAutofit/>
                    </a:bodyPr>
                    <a:lstStyle/>
                    <a:p>
                      <a:pPr lvl="0" rtl="0" algn="ctr">
                        <a:lnSpc>
                          <a:spcPct val="115000"/>
                        </a:lnSpc>
                        <a:spcBef>
                          <a:spcPts val="0"/>
                        </a:spcBef>
                        <a:buNone/>
                      </a:pPr>
                      <a:r>
                        <a:rPr b="1" lang="es-419" sz="1800"/>
                        <a:t>Ejercido</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C000"/>
                    </a:solidFill>
                  </a:tcPr>
                </a:tc>
                <a:tc>
                  <a:txBody>
                    <a:bodyPr>
                      <a:noAutofit/>
                    </a:bodyPr>
                    <a:lstStyle/>
                    <a:p>
                      <a:pPr lvl="0" rtl="0" algn="ctr">
                        <a:lnSpc>
                          <a:spcPct val="115000"/>
                        </a:lnSpc>
                        <a:spcBef>
                          <a:spcPts val="0"/>
                        </a:spcBef>
                        <a:buNone/>
                      </a:pPr>
                      <a:r>
                        <a:rPr b="1" lang="es-419" sz="1800"/>
                        <a:t>Solicitado</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C000"/>
                    </a:solidFill>
                  </a:tcPr>
                </a:tc>
                <a:tc>
                  <a:txBody>
                    <a:bodyPr>
                      <a:noAutofit/>
                    </a:bodyPr>
                    <a:lstStyle/>
                    <a:p>
                      <a:pPr lvl="0" rtl="0" algn="ctr">
                        <a:lnSpc>
                          <a:spcPct val="115000"/>
                        </a:lnSpc>
                        <a:spcBef>
                          <a:spcPts val="0"/>
                        </a:spcBef>
                        <a:buNone/>
                      </a:pPr>
                      <a:r>
                        <a:rPr b="1" lang="es-419" sz="1800"/>
                        <a:t>por ejercer</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C000"/>
                    </a:solidFill>
                  </a:tcPr>
                </a:tc>
              </a:tr>
              <a:tr h="449525">
                <a:tc>
                  <a:txBody>
                    <a:bodyPr>
                      <a:noAutofit/>
                    </a:bodyPr>
                    <a:lstStyle/>
                    <a:p>
                      <a:pPr lvl="0" rtl="0">
                        <a:lnSpc>
                          <a:spcPct val="115000"/>
                        </a:lnSpc>
                        <a:spcBef>
                          <a:spcPts val="0"/>
                        </a:spcBef>
                        <a:buNone/>
                      </a:pPr>
                      <a:r>
                        <a:rPr b="1" lang="es-419" sz="1800"/>
                        <a:t>PROFOCIE</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C000"/>
                    </a:solidFill>
                  </a:tcPr>
                </a:tc>
                <a:tc>
                  <a:txBody>
                    <a:bodyPr>
                      <a:noAutofit/>
                    </a:bodyPr>
                    <a:lstStyle/>
                    <a:p>
                      <a:pPr lvl="0" rtl="0" algn="r">
                        <a:lnSpc>
                          <a:spcPct val="115000"/>
                        </a:lnSpc>
                        <a:spcBef>
                          <a:spcPts val="0"/>
                        </a:spcBef>
                        <a:buNone/>
                      </a:pPr>
                      <a:r>
                        <a:rPr lang="es-419" sz="1800"/>
                        <a:t>$1,574,347.00</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chemeClr val="lt2"/>
                    </a:solidFill>
                  </a:tcPr>
                </a:tc>
                <a:tc>
                  <a:txBody>
                    <a:bodyPr>
                      <a:noAutofit/>
                    </a:bodyPr>
                    <a:lstStyle/>
                    <a:p>
                      <a:pPr lvl="0" rtl="0" algn="r">
                        <a:lnSpc>
                          <a:spcPct val="115000"/>
                        </a:lnSpc>
                        <a:spcBef>
                          <a:spcPts val="0"/>
                        </a:spcBef>
                        <a:buNone/>
                      </a:pPr>
                      <a:r>
                        <a:rPr lang="es-419" sz="1800"/>
                        <a:t>$1,294,402.28</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chemeClr val="lt2"/>
                    </a:solidFill>
                  </a:tcPr>
                </a:tc>
                <a:tc>
                  <a:txBody>
                    <a:bodyPr>
                      <a:noAutofit/>
                    </a:bodyPr>
                    <a:lstStyle/>
                    <a:p>
                      <a:pPr lvl="0" rtl="0" algn="r">
                        <a:lnSpc>
                          <a:spcPct val="115000"/>
                        </a:lnSpc>
                        <a:spcBef>
                          <a:spcPts val="0"/>
                        </a:spcBef>
                        <a:buNone/>
                      </a:pPr>
                      <a:r>
                        <a:rPr lang="es-419" sz="1800"/>
                        <a:t>$230,872.00</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chemeClr val="lt2"/>
                    </a:solidFill>
                  </a:tcPr>
                </a:tc>
                <a:tc>
                  <a:txBody>
                    <a:bodyPr>
                      <a:noAutofit/>
                    </a:bodyPr>
                    <a:lstStyle/>
                    <a:p>
                      <a:pPr lvl="0" rtl="0" algn="r">
                        <a:lnSpc>
                          <a:spcPct val="115000"/>
                        </a:lnSpc>
                        <a:spcBef>
                          <a:spcPts val="0"/>
                        </a:spcBef>
                        <a:buNone/>
                      </a:pPr>
                      <a:r>
                        <a:rPr lang="es-419" sz="1800"/>
                        <a:t>$49,072.72</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chemeClr val="lt2"/>
                    </a:solidFill>
                  </a:tcPr>
                </a:tc>
              </a:tr>
              <a:tr h="539425">
                <a:tc>
                  <a:txBody>
                    <a:bodyPr>
                      <a:noAutofit/>
                    </a:bodyPr>
                    <a:lstStyle/>
                    <a:p>
                      <a:pPr lvl="0" rtl="0">
                        <a:lnSpc>
                          <a:spcPct val="115000"/>
                        </a:lnSpc>
                        <a:spcBef>
                          <a:spcPts val="0"/>
                        </a:spcBef>
                        <a:buNone/>
                      </a:pPr>
                      <a:r>
                        <a:rPr b="1" lang="es-419" sz="1800"/>
                        <a:t>FECES</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C000"/>
                    </a:solidFill>
                  </a:tcPr>
                </a:tc>
                <a:tc>
                  <a:txBody>
                    <a:bodyPr>
                      <a:noAutofit/>
                    </a:bodyPr>
                    <a:lstStyle/>
                    <a:p>
                      <a:pPr lvl="0" rtl="0" algn="r">
                        <a:lnSpc>
                          <a:spcPct val="115000"/>
                        </a:lnSpc>
                        <a:spcBef>
                          <a:spcPts val="0"/>
                        </a:spcBef>
                        <a:buNone/>
                      </a:pPr>
                      <a:r>
                        <a:rPr lang="es-419" sz="1800"/>
                        <a:t>$163,550.00</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chemeClr val="lt2"/>
                    </a:solidFill>
                  </a:tcPr>
                </a:tc>
                <a:tc>
                  <a:txBody>
                    <a:bodyPr>
                      <a:noAutofit/>
                    </a:bodyPr>
                    <a:lstStyle/>
                    <a:p>
                      <a:pPr lvl="0" rtl="0" algn="r">
                        <a:lnSpc>
                          <a:spcPct val="115000"/>
                        </a:lnSpc>
                        <a:spcBef>
                          <a:spcPts val="0"/>
                        </a:spcBef>
                        <a:buNone/>
                      </a:pPr>
                      <a:r>
                        <a:rPr lang="es-419" sz="1800"/>
                        <a:t>$0.00</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chemeClr val="lt2"/>
                    </a:solidFill>
                  </a:tcPr>
                </a:tc>
                <a:tc>
                  <a:txBody>
                    <a:bodyPr>
                      <a:noAutofit/>
                    </a:bodyPr>
                    <a:lstStyle/>
                    <a:p>
                      <a:pPr lvl="0" rtl="0" algn="r">
                        <a:spcBef>
                          <a:spcPts val="0"/>
                        </a:spcBef>
                        <a:buNone/>
                      </a:pPr>
                      <a:r>
                        <a:rPr lang="es-419" sz="1800"/>
                        <a:t>$74,900.00</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chemeClr val="lt2"/>
                    </a:solidFill>
                  </a:tcPr>
                </a:tc>
                <a:tc>
                  <a:txBody>
                    <a:bodyPr>
                      <a:noAutofit/>
                    </a:bodyPr>
                    <a:lstStyle/>
                    <a:p>
                      <a:pPr lvl="0" rtl="0" algn="r">
                        <a:spcBef>
                          <a:spcPts val="0"/>
                        </a:spcBef>
                        <a:buNone/>
                      </a:pPr>
                      <a:r>
                        <a:rPr lang="es-419" sz="1800"/>
                        <a:t>$88,650.00</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chemeClr val="lt2"/>
                    </a:solidFill>
                  </a:tcPr>
                </a:tc>
              </a:tr>
              <a:tr h="449525">
                <a:tc>
                  <a:txBody>
                    <a:bodyPr>
                      <a:noAutofit/>
                    </a:bodyPr>
                    <a:lstStyle/>
                    <a:p>
                      <a:pPr lvl="0" rtl="0">
                        <a:lnSpc>
                          <a:spcPct val="115000"/>
                        </a:lnSpc>
                        <a:spcBef>
                          <a:spcPts val="0"/>
                        </a:spcBef>
                        <a:buNone/>
                      </a:pPr>
                      <a:r>
                        <a:rPr b="1" lang="es-419" sz="1800"/>
                        <a:t>POA</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C000"/>
                    </a:solidFill>
                  </a:tcPr>
                </a:tc>
                <a:tc>
                  <a:txBody>
                    <a:bodyPr>
                      <a:noAutofit/>
                    </a:bodyPr>
                    <a:lstStyle/>
                    <a:p>
                      <a:pPr lvl="0" rtl="0" algn="r">
                        <a:lnSpc>
                          <a:spcPct val="115000"/>
                        </a:lnSpc>
                        <a:spcBef>
                          <a:spcPts val="0"/>
                        </a:spcBef>
                        <a:buNone/>
                      </a:pPr>
                      <a:r>
                        <a:rPr lang="es-419" sz="1800"/>
                        <a:t>$268,350.00</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chemeClr val="lt2"/>
                    </a:solidFill>
                  </a:tcPr>
                </a:tc>
                <a:tc>
                  <a:txBody>
                    <a:bodyPr>
                      <a:noAutofit/>
                    </a:bodyPr>
                    <a:lstStyle/>
                    <a:p>
                      <a:pPr lvl="0" rtl="0" algn="r">
                        <a:lnSpc>
                          <a:spcPct val="115000"/>
                        </a:lnSpc>
                        <a:spcBef>
                          <a:spcPts val="0"/>
                        </a:spcBef>
                        <a:buNone/>
                      </a:pPr>
                      <a:r>
                        <a:rPr lang="es-419" sz="1800"/>
                        <a:t>$166,472.90</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chemeClr val="lt2"/>
                    </a:solidFill>
                  </a:tcPr>
                </a:tc>
                <a:tc>
                  <a:txBody>
                    <a:bodyPr>
                      <a:noAutofit/>
                    </a:bodyPr>
                    <a:lstStyle/>
                    <a:p>
                      <a:pPr lvl="0" rtl="0" algn="r">
                        <a:lnSpc>
                          <a:spcPct val="115000"/>
                        </a:lnSpc>
                        <a:spcBef>
                          <a:spcPts val="0"/>
                        </a:spcBef>
                        <a:buNone/>
                      </a:pPr>
                      <a:r>
                        <a:rPr lang="es-419" sz="1800"/>
                        <a:t>$31,427.86</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chemeClr val="lt2"/>
                    </a:solidFill>
                  </a:tcPr>
                </a:tc>
                <a:tc>
                  <a:txBody>
                    <a:bodyPr>
                      <a:noAutofit/>
                    </a:bodyPr>
                    <a:lstStyle/>
                    <a:p>
                      <a:pPr lvl="0" rtl="0" algn="r">
                        <a:lnSpc>
                          <a:spcPct val="115000"/>
                        </a:lnSpc>
                        <a:spcBef>
                          <a:spcPts val="0"/>
                        </a:spcBef>
                        <a:buNone/>
                      </a:pPr>
                      <a:r>
                        <a:rPr lang="es-419" sz="1800"/>
                        <a:t>$70,449.24</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chemeClr val="lt2"/>
                    </a:solidFill>
                  </a:tcPr>
                </a:tc>
              </a:tr>
              <a:tr h="449525">
                <a:tc>
                  <a:txBody>
                    <a:bodyPr>
                      <a:noAutofit/>
                    </a:bodyPr>
                    <a:lstStyle/>
                    <a:p>
                      <a:pPr lvl="0" rtl="0">
                        <a:lnSpc>
                          <a:spcPct val="115000"/>
                        </a:lnSpc>
                        <a:spcBef>
                          <a:spcPts val="0"/>
                        </a:spcBef>
                        <a:buNone/>
                      </a:pPr>
                      <a:r>
                        <a:rPr b="1" lang="es-419" sz="1800"/>
                        <a:t>Total</a:t>
                      </a:r>
                    </a:p>
                  </a:txBody>
                  <a:tcPr marT="19050" marB="19050" marR="28575" marL="28575" anchor="ctr">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2E74B5"/>
                    </a:solidFill>
                  </a:tcPr>
                </a:tc>
                <a:tc>
                  <a:txBody>
                    <a:bodyPr>
                      <a:noAutofit/>
                    </a:bodyPr>
                    <a:lstStyle/>
                    <a:p>
                      <a:pPr lvl="0" rtl="0" algn="r">
                        <a:lnSpc>
                          <a:spcPct val="115000"/>
                        </a:lnSpc>
                        <a:spcBef>
                          <a:spcPts val="0"/>
                        </a:spcBef>
                        <a:buNone/>
                      </a:pPr>
                      <a:r>
                        <a:rPr b="1" lang="es-419" sz="1800"/>
                        <a:t>$2,006,247.00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2E74B5"/>
                    </a:solidFill>
                  </a:tcPr>
                </a:tc>
                <a:tc>
                  <a:txBody>
                    <a:bodyPr>
                      <a:noAutofit/>
                    </a:bodyPr>
                    <a:lstStyle/>
                    <a:p>
                      <a:pPr lvl="0" rtl="0" algn="r">
                        <a:lnSpc>
                          <a:spcPct val="115000"/>
                        </a:lnSpc>
                        <a:spcBef>
                          <a:spcPts val="0"/>
                        </a:spcBef>
                        <a:buNone/>
                      </a:pPr>
                      <a:r>
                        <a:rPr b="1" lang="es-419" sz="1800"/>
                        <a:t>$1,460,875.18</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2E74B5"/>
                    </a:solidFill>
                  </a:tcPr>
                </a:tc>
                <a:tc>
                  <a:txBody>
                    <a:bodyPr>
                      <a:noAutofit/>
                    </a:bodyPr>
                    <a:lstStyle/>
                    <a:p>
                      <a:pPr lvl="0" rtl="0" algn="r">
                        <a:lnSpc>
                          <a:spcPct val="115000"/>
                        </a:lnSpc>
                        <a:spcBef>
                          <a:spcPts val="0"/>
                        </a:spcBef>
                        <a:buNone/>
                      </a:pPr>
                      <a:r>
                        <a:rPr b="1" lang="es-419" sz="1800"/>
                        <a:t>$337,199.86</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2E74B5"/>
                    </a:solidFill>
                  </a:tcPr>
                </a:tc>
                <a:tc>
                  <a:txBody>
                    <a:bodyPr>
                      <a:noAutofit/>
                    </a:bodyPr>
                    <a:lstStyle/>
                    <a:p>
                      <a:pPr lvl="0" rtl="0" algn="r">
                        <a:lnSpc>
                          <a:spcPct val="115000"/>
                        </a:lnSpc>
                        <a:spcBef>
                          <a:spcPts val="0"/>
                        </a:spcBef>
                        <a:buNone/>
                      </a:pPr>
                      <a:r>
                        <a:rPr b="1" lang="es-419" sz="1800"/>
                        <a:t>$208,171.96</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2E74B5"/>
                    </a:solidFill>
                  </a:tcPr>
                </a:tc>
              </a:tr>
            </a:tbl>
          </a:graphicData>
        </a:graphic>
      </p:graphicFrame>
      <p:sp>
        <p:nvSpPr>
          <p:cNvPr id="565" name="Shape 565"/>
          <p:cNvSpPr txBox="1"/>
          <p:nvPr>
            <p:ph idx="1" type="body"/>
          </p:nvPr>
        </p:nvSpPr>
        <p:spPr>
          <a:xfrm>
            <a:off x="402575" y="5357193"/>
            <a:ext cx="9325799" cy="2462099"/>
          </a:xfrm>
          <a:prstGeom prst="rect">
            <a:avLst/>
          </a:prstGeom>
        </p:spPr>
        <p:txBody>
          <a:bodyPr anchorCtr="0" anchor="t" bIns="112750" lIns="112750" rIns="112750" tIns="112750">
            <a:noAutofit/>
          </a:bodyPr>
          <a:lstStyle/>
          <a:p>
            <a:pPr lvl="0" rtl="0">
              <a:spcBef>
                <a:spcPts val="0"/>
              </a:spcBef>
              <a:buNone/>
            </a:pPr>
            <a:r>
              <a:rPr lang="es-419">
                <a:solidFill>
                  <a:srgbClr val="000000"/>
                </a:solidFill>
              </a:rPr>
              <a:t>El gobierno y gestión se logró gracias a la buena disposición de los directivos y personal de las diferentes dependencias universitarias y a las gestiones del Sr. Rector el Mtro. José Eduardo Hernández Nava</a:t>
            </a:r>
          </a:p>
          <a:p>
            <a:pPr lvl="0" rtl="0">
              <a:spcBef>
                <a:spcPts val="0"/>
              </a:spcBef>
              <a:buNone/>
            </a:pPr>
            <a:r>
              <a:t/>
            </a:r>
            <a:endParaRPr>
              <a:solidFill>
                <a:srgbClr val="000000"/>
              </a:solidFill>
            </a:endParaRPr>
          </a:p>
        </p:txBody>
      </p:sp>
      <p:sp>
        <p:nvSpPr>
          <p:cNvPr id="566" name="Shape 566"/>
          <p:cNvSpPr txBox="1"/>
          <p:nvPr>
            <p:ph idx="1" type="body"/>
          </p:nvPr>
        </p:nvSpPr>
        <p:spPr>
          <a:xfrm>
            <a:off x="793100" y="4753725"/>
            <a:ext cx="8421900" cy="471599"/>
          </a:xfrm>
          <a:prstGeom prst="rect">
            <a:avLst/>
          </a:prstGeom>
        </p:spPr>
        <p:txBody>
          <a:bodyPr anchorCtr="0" anchor="t" bIns="112750" lIns="112750" rIns="112750" tIns="112750">
            <a:noAutofit/>
          </a:bodyPr>
          <a:lstStyle/>
          <a:p>
            <a:pPr lvl="0" rtl="0" algn="r">
              <a:spcBef>
                <a:spcPts val="0"/>
              </a:spcBef>
              <a:buNone/>
            </a:pPr>
            <a:r>
              <a:rPr lang="es-419" sz="1400">
                <a:solidFill>
                  <a:srgbClr val="000000"/>
                </a:solidFill>
              </a:rPr>
              <a:t>Fuente: Sistema de Gestión de Recursos Financieros con fecha de consulta al 29 de octubre de 2015</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 name="Shape 89"/>
        <p:cNvGrpSpPr/>
        <p:nvPr/>
      </p:nvGrpSpPr>
      <p:grpSpPr>
        <a:xfrm>
          <a:off x="0" y="0"/>
          <a:ext cx="0" cy="0"/>
          <a:chOff x="0" y="0"/>
          <a:chExt cx="0" cy="0"/>
        </a:xfrm>
      </p:grpSpPr>
      <p:sp>
        <p:nvSpPr>
          <p:cNvPr id="90" name="Shape 90"/>
          <p:cNvSpPr txBox="1"/>
          <p:nvPr>
            <p:ph type="title"/>
          </p:nvPr>
        </p:nvSpPr>
        <p:spPr>
          <a:xfrm>
            <a:off x="2056425" y="672475"/>
            <a:ext cx="7610399" cy="865500"/>
          </a:xfrm>
          <a:prstGeom prst="rect">
            <a:avLst/>
          </a:prstGeom>
        </p:spPr>
        <p:txBody>
          <a:bodyPr anchorCtr="0" anchor="t" bIns="112750" lIns="112750" rIns="112750" tIns="112750">
            <a:noAutofit/>
          </a:bodyPr>
          <a:lstStyle/>
          <a:p>
            <a:pPr lvl="0" rtl="0">
              <a:spcBef>
                <a:spcPts val="0"/>
              </a:spcBef>
              <a:buNone/>
            </a:pPr>
            <a:r>
              <a:rPr lang="es-419" sz="3000">
                <a:latin typeface="Calibri"/>
                <a:ea typeface="Calibri"/>
                <a:cs typeface="Calibri"/>
                <a:sym typeface="Calibri"/>
              </a:rPr>
              <a:t>Acreditación de programas educativos</a:t>
            </a:r>
          </a:p>
        </p:txBody>
      </p:sp>
      <p:sp>
        <p:nvSpPr>
          <p:cNvPr id="91" name="Shape 91"/>
          <p:cNvSpPr txBox="1"/>
          <p:nvPr>
            <p:ph idx="1" type="body"/>
          </p:nvPr>
        </p:nvSpPr>
        <p:spPr>
          <a:xfrm>
            <a:off x="179450" y="1512925"/>
            <a:ext cx="4744200" cy="6030600"/>
          </a:xfrm>
          <a:prstGeom prst="rect">
            <a:avLst/>
          </a:prstGeom>
        </p:spPr>
        <p:txBody>
          <a:bodyPr anchorCtr="0" anchor="t" bIns="112750" lIns="112750" rIns="112750" tIns="112750">
            <a:noAutofit/>
          </a:bodyPr>
          <a:lstStyle/>
          <a:p>
            <a:pPr lvl="0" rtl="0">
              <a:spcBef>
                <a:spcPts val="0"/>
              </a:spcBef>
              <a:buNone/>
            </a:pPr>
            <a:r>
              <a:rPr lang="es-419" sz="2000">
                <a:solidFill>
                  <a:schemeClr val="dk1"/>
                </a:solidFill>
                <a:latin typeface="Calibri"/>
                <a:ea typeface="Calibri"/>
                <a:cs typeface="Calibri"/>
                <a:sym typeface="Calibri"/>
              </a:rPr>
              <a:t>Procesos de innovación educativa</a:t>
            </a:r>
          </a:p>
          <a:p>
            <a:pPr indent="-355600" lvl="0" marL="457200" rtl="0">
              <a:spcBef>
                <a:spcPts val="0"/>
              </a:spcBef>
              <a:spcAft>
                <a:spcPts val="0"/>
              </a:spcAft>
              <a:buClr>
                <a:schemeClr val="dk1"/>
              </a:buClr>
              <a:buSzPct val="100000"/>
              <a:buFont typeface="Calibri"/>
            </a:pPr>
            <a:r>
              <a:rPr lang="es-419" sz="2000">
                <a:solidFill>
                  <a:schemeClr val="dk1"/>
                </a:solidFill>
                <a:latin typeface="Calibri"/>
                <a:ea typeface="Calibri"/>
                <a:cs typeface="Calibri"/>
                <a:sym typeface="Calibri"/>
              </a:rPr>
              <a:t>Classroom y EDUC.</a:t>
            </a:r>
          </a:p>
          <a:p>
            <a:pPr indent="-355600" lvl="0" marL="457200" rtl="0">
              <a:spcBef>
                <a:spcPts val="0"/>
              </a:spcBef>
              <a:spcAft>
                <a:spcPts val="0"/>
              </a:spcAft>
              <a:buClr>
                <a:schemeClr val="dk1"/>
              </a:buClr>
              <a:buSzPct val="100000"/>
              <a:buFont typeface="Calibri"/>
            </a:pPr>
            <a:r>
              <a:rPr lang="es-419" sz="2000">
                <a:solidFill>
                  <a:schemeClr val="dk1"/>
                </a:solidFill>
                <a:latin typeface="Calibri"/>
                <a:ea typeface="Calibri"/>
                <a:cs typeface="Calibri"/>
                <a:sym typeface="Calibri"/>
              </a:rPr>
              <a:t>Realización de Conferencias vía Skype y Hangouts.</a:t>
            </a:r>
          </a:p>
          <a:p>
            <a:pPr indent="-355600" lvl="0" marL="457200" rtl="0">
              <a:spcBef>
                <a:spcPts val="0"/>
              </a:spcBef>
              <a:spcAft>
                <a:spcPts val="0"/>
              </a:spcAft>
              <a:buClr>
                <a:schemeClr val="dk1"/>
              </a:buClr>
              <a:buSzPct val="100000"/>
              <a:buFont typeface="Calibri"/>
            </a:pPr>
            <a:r>
              <a:rPr lang="es-419" sz="2000">
                <a:solidFill>
                  <a:schemeClr val="dk1"/>
                </a:solidFill>
                <a:latin typeface="Calibri"/>
                <a:ea typeface="Calibri"/>
                <a:cs typeface="Calibri"/>
                <a:sym typeface="Calibri"/>
              </a:rPr>
              <a:t>Elaboración de Mapas conceptuales: Cmaps Tools, Mindmanager.</a:t>
            </a:r>
          </a:p>
          <a:p>
            <a:pPr indent="-355600" lvl="0" marL="457200" rtl="0">
              <a:spcBef>
                <a:spcPts val="0"/>
              </a:spcBef>
              <a:spcAft>
                <a:spcPts val="0"/>
              </a:spcAft>
              <a:buClr>
                <a:schemeClr val="dk1"/>
              </a:buClr>
              <a:buSzPct val="100000"/>
              <a:buFont typeface="Calibri"/>
            </a:pPr>
            <a:r>
              <a:rPr lang="es-419" sz="2000">
                <a:solidFill>
                  <a:schemeClr val="dk1"/>
                </a:solidFill>
                <a:latin typeface="Calibri"/>
                <a:ea typeface="Calibri"/>
                <a:cs typeface="Calibri"/>
                <a:sym typeface="Calibri"/>
              </a:rPr>
              <a:t>Elaboración de Genogramas: Software Genopro.</a:t>
            </a:r>
          </a:p>
          <a:p>
            <a:pPr indent="-355600" lvl="0" marL="457200" rtl="0">
              <a:spcBef>
                <a:spcPts val="0"/>
              </a:spcBef>
              <a:spcAft>
                <a:spcPts val="0"/>
              </a:spcAft>
              <a:buClr>
                <a:schemeClr val="dk1"/>
              </a:buClr>
              <a:buSzPct val="100000"/>
              <a:buFont typeface="Calibri"/>
            </a:pPr>
            <a:r>
              <a:rPr lang="es-419" sz="2000">
                <a:solidFill>
                  <a:schemeClr val="dk1"/>
                </a:solidFill>
                <a:latin typeface="Calibri"/>
                <a:ea typeface="Calibri"/>
                <a:cs typeface="Calibri"/>
                <a:sym typeface="Calibri"/>
              </a:rPr>
              <a:t>Utilización de herramientas de Google Drive: Documentos y Hoja de cálculo.</a:t>
            </a:r>
          </a:p>
          <a:p>
            <a:pPr indent="-355600" lvl="0" marL="457200" rtl="0">
              <a:spcBef>
                <a:spcPts val="0"/>
              </a:spcBef>
              <a:spcAft>
                <a:spcPts val="0"/>
              </a:spcAft>
              <a:buClr>
                <a:schemeClr val="dk1"/>
              </a:buClr>
              <a:buSzPct val="100000"/>
              <a:buFont typeface="Calibri"/>
            </a:pPr>
            <a:r>
              <a:rPr lang="es-419" sz="2000">
                <a:solidFill>
                  <a:schemeClr val="dk1"/>
                </a:solidFill>
                <a:latin typeface="Calibri"/>
                <a:ea typeface="Calibri"/>
                <a:cs typeface="Calibri"/>
                <a:sym typeface="Calibri"/>
              </a:rPr>
              <a:t>Capacitación del paquete estadístico NVivo</a:t>
            </a:r>
          </a:p>
          <a:p>
            <a:pPr indent="-355600" lvl="0" marL="457200" rtl="0">
              <a:spcBef>
                <a:spcPts val="0"/>
              </a:spcBef>
              <a:spcAft>
                <a:spcPts val="0"/>
              </a:spcAft>
              <a:buClr>
                <a:schemeClr val="dk1"/>
              </a:buClr>
              <a:buSzPct val="100000"/>
              <a:buFont typeface="Calibri"/>
            </a:pPr>
            <a:r>
              <a:rPr lang="es-419" sz="2000">
                <a:solidFill>
                  <a:schemeClr val="dk1"/>
                </a:solidFill>
                <a:latin typeface="Calibri"/>
                <a:ea typeface="Calibri"/>
                <a:cs typeface="Calibri"/>
                <a:sym typeface="Calibri"/>
              </a:rPr>
              <a:t>Uso de Redes Sociales como Facebook, Twitter y Google+.</a:t>
            </a:r>
          </a:p>
          <a:p>
            <a:pPr lvl="0" rtl="0">
              <a:spcBef>
                <a:spcPts val="0"/>
              </a:spcBef>
              <a:buNone/>
            </a:pPr>
            <a:r>
              <a:t/>
            </a:r>
            <a:endParaRPr sz="1200">
              <a:solidFill>
                <a:schemeClr val="dk1"/>
              </a:solidFill>
            </a:endParaRPr>
          </a:p>
          <a:p>
            <a:pPr lvl="0" rtl="0">
              <a:spcBef>
                <a:spcPts val="0"/>
              </a:spcBef>
              <a:buNone/>
            </a:pPr>
            <a:r>
              <a:t/>
            </a:r>
            <a:endParaRPr sz="1200">
              <a:solidFill>
                <a:schemeClr val="dk1"/>
              </a:solidFill>
            </a:endParaRPr>
          </a:p>
          <a:p>
            <a:pPr lvl="0" rtl="0">
              <a:spcBef>
                <a:spcPts val="0"/>
              </a:spcBef>
              <a:buNone/>
            </a:pPr>
            <a:r>
              <a:t/>
            </a:r>
            <a:endParaRPr sz="1200">
              <a:solidFill>
                <a:schemeClr val="dk1"/>
              </a:solidFill>
            </a:endParaRPr>
          </a:p>
          <a:p>
            <a:pPr lvl="0" rtl="0">
              <a:spcBef>
                <a:spcPts val="0"/>
              </a:spcBef>
              <a:buNone/>
            </a:pPr>
            <a:r>
              <a:t/>
            </a:r>
            <a:endParaRPr sz="1200">
              <a:solidFill>
                <a:schemeClr val="dk1"/>
              </a:solidFill>
            </a:endParaRPr>
          </a:p>
        </p:txBody>
      </p:sp>
      <p:sp>
        <p:nvSpPr>
          <p:cNvPr id="92" name="Shape 92"/>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latin typeface="Calibri"/>
                <a:ea typeface="Calibri"/>
                <a:cs typeface="Calibri"/>
                <a:sym typeface="Calibri"/>
              </a:rPr>
              <a:t>Formación académica de calidad</a:t>
            </a:r>
          </a:p>
        </p:txBody>
      </p:sp>
      <p:pic>
        <p:nvPicPr>
          <p:cNvPr descr="150921-003.JPG" id="93" name="Shape 93"/>
          <p:cNvPicPr preferRelativeResize="0"/>
          <p:nvPr/>
        </p:nvPicPr>
        <p:blipFill>
          <a:blip r:embed="rId3">
            <a:alphaModFix/>
          </a:blip>
          <a:stretch>
            <a:fillRect/>
          </a:stretch>
        </p:blipFill>
        <p:spPr>
          <a:xfrm>
            <a:off x="4993250" y="4365738"/>
            <a:ext cx="4824024" cy="3220036"/>
          </a:xfrm>
          <a:prstGeom prst="rect">
            <a:avLst/>
          </a:prstGeom>
          <a:noFill/>
          <a:ln>
            <a:noFill/>
          </a:ln>
        </p:spPr>
      </p:pic>
      <p:pic>
        <p:nvPicPr>
          <p:cNvPr descr="151015-001.JPG" id="94" name="Shape 94"/>
          <p:cNvPicPr preferRelativeResize="0"/>
          <p:nvPr/>
        </p:nvPicPr>
        <p:blipFill>
          <a:blip r:embed="rId4">
            <a:alphaModFix/>
          </a:blip>
          <a:stretch>
            <a:fillRect/>
          </a:stretch>
        </p:blipFill>
        <p:spPr>
          <a:xfrm>
            <a:off x="4993250" y="1653300"/>
            <a:ext cx="4824025" cy="32200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0" name="Shape 570"/>
        <p:cNvGrpSpPr/>
        <p:nvPr/>
      </p:nvGrpSpPr>
      <p:grpSpPr>
        <a:xfrm>
          <a:off x="0" y="0"/>
          <a:ext cx="0" cy="0"/>
          <a:chOff x="0" y="0"/>
          <a:chExt cx="0" cy="0"/>
        </a:xfrm>
      </p:grpSpPr>
      <p:pic>
        <p:nvPicPr>
          <p:cNvPr descr="IMG-20151015-WA0024.JPG" id="571" name="Shape 571"/>
          <p:cNvPicPr preferRelativeResize="0"/>
          <p:nvPr/>
        </p:nvPicPr>
        <p:blipFill>
          <a:blip r:embed="rId3">
            <a:alphaModFix/>
          </a:blip>
          <a:stretch>
            <a:fillRect/>
          </a:stretch>
        </p:blipFill>
        <p:spPr>
          <a:xfrm>
            <a:off x="5187002" y="1546700"/>
            <a:ext cx="3913971" cy="2841601"/>
          </a:xfrm>
          <a:prstGeom prst="rect">
            <a:avLst/>
          </a:prstGeom>
          <a:noFill/>
          <a:ln>
            <a:noFill/>
          </a:ln>
        </p:spPr>
      </p:pic>
      <p:pic>
        <p:nvPicPr>
          <p:cNvPr descr="IMG-20151015-WA0007.JPG" id="572" name="Shape 572"/>
          <p:cNvPicPr preferRelativeResize="0"/>
          <p:nvPr/>
        </p:nvPicPr>
        <p:blipFill>
          <a:blip r:embed="rId4">
            <a:alphaModFix/>
          </a:blip>
          <a:stretch>
            <a:fillRect/>
          </a:stretch>
        </p:blipFill>
        <p:spPr>
          <a:xfrm>
            <a:off x="884413" y="1546709"/>
            <a:ext cx="3913958" cy="2841591"/>
          </a:xfrm>
          <a:prstGeom prst="rect">
            <a:avLst/>
          </a:prstGeom>
          <a:noFill/>
          <a:ln>
            <a:noFill/>
          </a:ln>
        </p:spPr>
      </p:pic>
      <p:pic>
        <p:nvPicPr>
          <p:cNvPr descr="IMG_4980.JPG" id="573" name="Shape 573"/>
          <p:cNvPicPr preferRelativeResize="0"/>
          <p:nvPr/>
        </p:nvPicPr>
        <p:blipFill>
          <a:blip r:embed="rId5">
            <a:alphaModFix/>
          </a:blip>
          <a:stretch>
            <a:fillRect/>
          </a:stretch>
        </p:blipFill>
        <p:spPr>
          <a:xfrm>
            <a:off x="5186991" y="4973372"/>
            <a:ext cx="3913984" cy="2524817"/>
          </a:xfrm>
          <a:prstGeom prst="rect">
            <a:avLst/>
          </a:prstGeom>
          <a:noFill/>
          <a:ln>
            <a:noFill/>
          </a:ln>
        </p:spPr>
      </p:pic>
      <p:pic>
        <p:nvPicPr>
          <p:cNvPr descr="IMG_4943.JPG" id="574" name="Shape 574"/>
          <p:cNvPicPr preferRelativeResize="0"/>
          <p:nvPr/>
        </p:nvPicPr>
        <p:blipFill>
          <a:blip r:embed="rId6">
            <a:alphaModFix/>
          </a:blip>
          <a:stretch>
            <a:fillRect/>
          </a:stretch>
        </p:blipFill>
        <p:spPr>
          <a:xfrm>
            <a:off x="884400" y="4973372"/>
            <a:ext cx="3913971" cy="2524828"/>
          </a:xfrm>
          <a:prstGeom prst="rect">
            <a:avLst/>
          </a:prstGeom>
          <a:noFill/>
          <a:ln>
            <a:noFill/>
          </a:ln>
        </p:spPr>
      </p:pic>
      <p:sp>
        <p:nvSpPr>
          <p:cNvPr id="575" name="Shape 575"/>
          <p:cNvSpPr txBox="1"/>
          <p:nvPr>
            <p:ph type="title"/>
          </p:nvPr>
        </p:nvSpPr>
        <p:spPr>
          <a:xfrm>
            <a:off x="2056425" y="672475"/>
            <a:ext cx="7610399" cy="865500"/>
          </a:xfrm>
          <a:prstGeom prst="rect">
            <a:avLst/>
          </a:prstGeom>
        </p:spPr>
        <p:txBody>
          <a:bodyPr anchorCtr="0" anchor="t" bIns="112750" lIns="112750" rIns="112750" tIns="112750">
            <a:noAutofit/>
          </a:bodyPr>
          <a:lstStyle/>
          <a:p>
            <a:pPr lvl="0" rtl="0">
              <a:spcBef>
                <a:spcPts val="0"/>
              </a:spcBef>
              <a:buNone/>
            </a:pPr>
            <a:r>
              <a:rPr lang="es-419" sz="3000"/>
              <a:t>Sociedad de Alumnas y Alumnos -  FEC </a:t>
            </a:r>
          </a:p>
          <a:p>
            <a:pPr lvl="0" rtl="0">
              <a:spcBef>
                <a:spcPts val="0"/>
              </a:spcBef>
              <a:buNone/>
            </a:pPr>
            <a:r>
              <a:rPr lang="es-419" sz="3000"/>
              <a:t> 						</a:t>
            </a:r>
          </a:p>
          <a:p>
            <a:pPr lvl="0" rtl="0">
              <a:spcBef>
                <a:spcPts val="0"/>
              </a:spcBef>
              <a:buNone/>
            </a:pPr>
            <a:r>
              <a:t/>
            </a:r>
            <a:endParaRPr sz="2400"/>
          </a:p>
          <a:p>
            <a:pPr lvl="0" rtl="0">
              <a:spcBef>
                <a:spcPts val="0"/>
              </a:spcBef>
              <a:buNone/>
            </a:pPr>
            <a:r>
              <a:t/>
            </a:r>
            <a:endParaRPr sz="2400"/>
          </a:p>
        </p:txBody>
      </p:sp>
      <p:sp>
        <p:nvSpPr>
          <p:cNvPr id="576" name="Shape 576"/>
          <p:cNvSpPr txBox="1"/>
          <p:nvPr/>
        </p:nvSpPr>
        <p:spPr>
          <a:xfrm>
            <a:off x="2271000" y="4388300"/>
            <a:ext cx="5466000" cy="519899"/>
          </a:xfrm>
          <a:prstGeom prst="rect">
            <a:avLst/>
          </a:prstGeom>
          <a:noFill/>
          <a:ln>
            <a:noFill/>
          </a:ln>
        </p:spPr>
        <p:txBody>
          <a:bodyPr anchorCtr="0" anchor="t" bIns="91425" lIns="91425" rIns="91425" tIns="91425">
            <a:noAutofit/>
          </a:bodyPr>
          <a:lstStyle/>
          <a:p>
            <a:pPr lvl="0" algn="ctr">
              <a:spcBef>
                <a:spcPts val="0"/>
              </a:spcBef>
              <a:buNone/>
            </a:pPr>
            <a:r>
              <a:rPr i="1" lang="es-419" sz="2200">
                <a:solidFill>
                  <a:schemeClr val="dk1"/>
                </a:solidFill>
                <a:latin typeface="Calibri"/>
                <a:ea typeface="Calibri"/>
                <a:cs typeface="Calibri"/>
                <a:sym typeface="Calibri"/>
              </a:rPr>
              <a:t>Presidenta:</a:t>
            </a:r>
            <a:r>
              <a:rPr lang="es-419" sz="2200">
                <a:solidFill>
                  <a:schemeClr val="dk1"/>
                </a:solidFill>
                <a:latin typeface="Calibri"/>
                <a:ea typeface="Calibri"/>
                <a:cs typeface="Calibri"/>
                <a:sym typeface="Calibri"/>
              </a:rPr>
              <a:t> Est. </a:t>
            </a:r>
            <a:r>
              <a:rPr lang="es-419" sz="2200">
                <a:latin typeface="Calibri"/>
                <a:ea typeface="Calibri"/>
                <a:cs typeface="Calibri"/>
                <a:sym typeface="Calibri"/>
              </a:rPr>
              <a:t>Carolina Quezada Iglesias </a:t>
            </a: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0" name="Shape 580"/>
        <p:cNvGrpSpPr/>
        <p:nvPr/>
      </p:nvGrpSpPr>
      <p:grpSpPr>
        <a:xfrm>
          <a:off x="0" y="0"/>
          <a:ext cx="0" cy="0"/>
          <a:chOff x="0" y="0"/>
          <a:chExt cx="0" cy="0"/>
        </a:xfrm>
      </p:grpSpPr>
      <p:sp>
        <p:nvSpPr>
          <p:cNvPr id="581" name="Shape 581"/>
          <p:cNvSpPr txBox="1"/>
          <p:nvPr>
            <p:ph idx="1" type="body"/>
          </p:nvPr>
        </p:nvSpPr>
        <p:spPr>
          <a:xfrm>
            <a:off x="1034824" y="1764100"/>
            <a:ext cx="2992800" cy="2620800"/>
          </a:xfrm>
          <a:prstGeom prst="rect">
            <a:avLst/>
          </a:prstGeom>
        </p:spPr>
        <p:txBody>
          <a:bodyPr anchorCtr="0" anchor="t" bIns="112750" lIns="112750" rIns="112750" tIns="112750">
            <a:noAutofit/>
          </a:bodyPr>
          <a:lstStyle/>
          <a:p>
            <a:pPr lvl="0" rtl="0">
              <a:lnSpc>
                <a:spcPct val="100000"/>
              </a:lnSpc>
              <a:spcBef>
                <a:spcPts val="0"/>
              </a:spcBef>
              <a:spcAft>
                <a:spcPts val="0"/>
              </a:spcAft>
              <a:buNone/>
            </a:pPr>
            <a:r>
              <a:t/>
            </a:r>
            <a:endParaRPr>
              <a:solidFill>
                <a:srgbClr val="000000"/>
              </a:solidFill>
            </a:endParaRPr>
          </a:p>
          <a:p>
            <a:pPr lvl="0" rtl="0">
              <a:lnSpc>
                <a:spcPct val="100000"/>
              </a:lnSpc>
              <a:spcBef>
                <a:spcPts val="0"/>
              </a:spcBef>
              <a:spcAft>
                <a:spcPts val="0"/>
              </a:spcAft>
              <a:buNone/>
            </a:pPr>
            <a:r>
              <a:rPr i="1" lang="es-419">
                <a:solidFill>
                  <a:srgbClr val="000000"/>
                </a:solidFill>
              </a:rPr>
              <a:t>Presidente: </a:t>
            </a:r>
          </a:p>
          <a:p>
            <a:pPr lvl="0" rtl="0">
              <a:lnSpc>
                <a:spcPct val="100000"/>
              </a:lnSpc>
              <a:spcBef>
                <a:spcPts val="0"/>
              </a:spcBef>
              <a:spcAft>
                <a:spcPts val="0"/>
              </a:spcAft>
              <a:buNone/>
            </a:pPr>
            <a:r>
              <a:rPr lang="es-419">
                <a:solidFill>
                  <a:srgbClr val="000000"/>
                </a:solidFill>
              </a:rPr>
              <a:t>M. T. S. Jesús David </a:t>
            </a:r>
          </a:p>
          <a:p>
            <a:pPr lvl="0">
              <a:lnSpc>
                <a:spcPct val="100000"/>
              </a:lnSpc>
              <a:spcBef>
                <a:spcPts val="0"/>
              </a:spcBef>
              <a:spcAft>
                <a:spcPts val="0"/>
              </a:spcAft>
              <a:buNone/>
            </a:pPr>
            <a:r>
              <a:rPr lang="es-419">
                <a:solidFill>
                  <a:srgbClr val="000000"/>
                </a:solidFill>
              </a:rPr>
              <a:t>Amador Anguiano</a:t>
            </a:r>
          </a:p>
        </p:txBody>
      </p:sp>
      <p:pic>
        <p:nvPicPr>
          <p:cNvPr descr="FEUC-FTS-001.JPG" id="582" name="Shape 582"/>
          <p:cNvPicPr preferRelativeResize="0"/>
          <p:nvPr/>
        </p:nvPicPr>
        <p:blipFill rotWithShape="1">
          <a:blip r:embed="rId3">
            <a:alphaModFix/>
          </a:blip>
          <a:srcRect b="0" l="0" r="0" t="23312"/>
          <a:stretch/>
        </p:blipFill>
        <p:spPr>
          <a:xfrm>
            <a:off x="1034825" y="4451275"/>
            <a:ext cx="7938350" cy="3195925"/>
          </a:xfrm>
          <a:prstGeom prst="rect">
            <a:avLst/>
          </a:prstGeom>
          <a:noFill/>
          <a:ln>
            <a:noFill/>
          </a:ln>
        </p:spPr>
      </p:pic>
      <p:sp>
        <p:nvSpPr>
          <p:cNvPr id="583" name="Shape 583"/>
          <p:cNvSpPr txBox="1"/>
          <p:nvPr>
            <p:ph type="title"/>
          </p:nvPr>
        </p:nvSpPr>
        <p:spPr>
          <a:xfrm>
            <a:off x="2056425" y="607331"/>
            <a:ext cx="7610399" cy="865500"/>
          </a:xfrm>
          <a:prstGeom prst="rect">
            <a:avLst/>
          </a:prstGeom>
        </p:spPr>
        <p:txBody>
          <a:bodyPr anchorCtr="0" anchor="t" bIns="112750" lIns="112750" rIns="112750" tIns="112750">
            <a:noAutofit/>
          </a:bodyPr>
          <a:lstStyle/>
          <a:p>
            <a:pPr lvl="0" rtl="0">
              <a:lnSpc>
                <a:spcPct val="100000"/>
              </a:lnSpc>
              <a:spcBef>
                <a:spcPts val="0"/>
              </a:spcBef>
              <a:spcAft>
                <a:spcPts val="0"/>
              </a:spcAft>
              <a:buClr>
                <a:schemeClr val="dk1"/>
              </a:buClr>
              <a:buSzPct val="45833"/>
              <a:buFont typeface="Arial"/>
              <a:buNone/>
            </a:pPr>
            <a:r>
              <a:rPr lang="es-419" sz="2400">
                <a:solidFill>
                  <a:srgbClr val="000000"/>
                </a:solidFill>
              </a:rPr>
              <a:t>Elección del Comité Directivo de la Asociación de Egresados/as</a:t>
            </a:r>
          </a:p>
          <a:p>
            <a:pPr lvl="0" rtl="0">
              <a:spcBef>
                <a:spcPts val="0"/>
              </a:spcBef>
              <a:buNone/>
            </a:pPr>
            <a:r>
              <a:rPr lang="es-419" sz="3000"/>
              <a:t> 						</a:t>
            </a:r>
          </a:p>
          <a:p>
            <a:pPr lvl="0" rtl="0">
              <a:spcBef>
                <a:spcPts val="0"/>
              </a:spcBef>
              <a:buNone/>
            </a:pPr>
            <a:r>
              <a:t/>
            </a:r>
            <a:endParaRPr sz="2400"/>
          </a:p>
          <a:p>
            <a:pPr lvl="0" rtl="0">
              <a:spcBef>
                <a:spcPts val="0"/>
              </a:spcBef>
              <a:buNone/>
            </a:pPr>
            <a:r>
              <a:t/>
            </a:r>
            <a:endParaRPr sz="2400"/>
          </a:p>
        </p:txBody>
      </p:sp>
      <p:pic>
        <p:nvPicPr>
          <p:cNvPr descr="FEUC-FTS-002.JPG" id="584" name="Shape 584"/>
          <p:cNvPicPr preferRelativeResize="0"/>
          <p:nvPr/>
        </p:nvPicPr>
        <p:blipFill rotWithShape="1">
          <a:blip r:embed="rId4">
            <a:alphaModFix/>
          </a:blip>
          <a:srcRect b="0" l="8240" r="0" t="22342"/>
          <a:stretch/>
        </p:blipFill>
        <p:spPr>
          <a:xfrm>
            <a:off x="3818675" y="1472825"/>
            <a:ext cx="5154500" cy="29120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8" name="Shape 588"/>
        <p:cNvGrpSpPr/>
        <p:nvPr/>
      </p:nvGrpSpPr>
      <p:grpSpPr>
        <a:xfrm>
          <a:off x="0" y="0"/>
          <a:ext cx="0" cy="0"/>
          <a:chOff x="0" y="0"/>
          <a:chExt cx="0" cy="0"/>
        </a:xfrm>
      </p:grpSpPr>
      <p:pic>
        <p:nvPicPr>
          <p:cNvPr descr="Rector.JPG" id="589" name="Shape 589"/>
          <p:cNvPicPr preferRelativeResize="0"/>
          <p:nvPr/>
        </p:nvPicPr>
        <p:blipFill>
          <a:blip r:embed="rId3">
            <a:alphaModFix/>
          </a:blip>
          <a:stretch>
            <a:fillRect/>
          </a:stretch>
        </p:blipFill>
        <p:spPr>
          <a:xfrm>
            <a:off x="1194000" y="2071375"/>
            <a:ext cx="7620000" cy="50863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3" name="Shape 593"/>
        <p:cNvGrpSpPr/>
        <p:nvPr/>
      </p:nvGrpSpPr>
      <p:grpSpPr>
        <a:xfrm>
          <a:off x="0" y="0"/>
          <a:ext cx="0" cy="0"/>
          <a:chOff x="0" y="0"/>
          <a:chExt cx="0" cy="0"/>
        </a:xfrm>
      </p:grpSpPr>
      <p:sp>
        <p:nvSpPr>
          <p:cNvPr id="594" name="Shape 594"/>
          <p:cNvSpPr txBox="1"/>
          <p:nvPr>
            <p:ph idx="1" type="subTitle"/>
          </p:nvPr>
        </p:nvSpPr>
        <p:spPr>
          <a:xfrm>
            <a:off x="341151" y="4282677"/>
            <a:ext cx="9325799" cy="1197599"/>
          </a:xfrm>
          <a:prstGeom prst="rect">
            <a:avLst/>
          </a:prstGeom>
        </p:spPr>
        <p:txBody>
          <a:bodyPr anchorCtr="0" anchor="t" bIns="112750" lIns="112750" rIns="112750" tIns="112750">
            <a:noAutofit/>
          </a:bodyPr>
          <a:lstStyle/>
          <a:p>
            <a:pPr lvl="0" rtl="0">
              <a:spcBef>
                <a:spcPts val="0"/>
              </a:spcBef>
              <a:buNone/>
            </a:pPr>
            <a:r>
              <a:t/>
            </a:r>
            <a:endParaRPr/>
          </a:p>
        </p:txBody>
      </p:sp>
      <p:pic>
        <p:nvPicPr>
          <p:cNvPr descr="20150209_110823.JPG" id="595" name="Shape 595"/>
          <p:cNvPicPr preferRelativeResize="0"/>
          <p:nvPr/>
        </p:nvPicPr>
        <p:blipFill rotWithShape="1">
          <a:blip r:embed="rId3">
            <a:alphaModFix/>
          </a:blip>
          <a:srcRect b="0" l="0" r="0" t="14951"/>
          <a:stretch/>
        </p:blipFill>
        <p:spPr>
          <a:xfrm>
            <a:off x="275354" y="1506000"/>
            <a:ext cx="9418574" cy="60076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9" name="Shape 599"/>
        <p:cNvGrpSpPr/>
        <p:nvPr/>
      </p:nvGrpSpPr>
      <p:grpSpPr>
        <a:xfrm>
          <a:off x="0" y="0"/>
          <a:ext cx="0" cy="0"/>
          <a:chOff x="0" y="0"/>
          <a:chExt cx="0" cy="0"/>
        </a:xfrm>
      </p:grpSpPr>
      <p:pic>
        <p:nvPicPr>
          <p:cNvPr descr="JRO_0283.JPG" id="600" name="Shape 600"/>
          <p:cNvPicPr preferRelativeResize="0"/>
          <p:nvPr/>
        </p:nvPicPr>
        <p:blipFill>
          <a:blip r:embed="rId3">
            <a:alphaModFix/>
          </a:blip>
          <a:stretch>
            <a:fillRect/>
          </a:stretch>
        </p:blipFill>
        <p:spPr>
          <a:xfrm>
            <a:off x="607312" y="1654375"/>
            <a:ext cx="8793374" cy="58476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4" name="Shape 604"/>
        <p:cNvGrpSpPr/>
        <p:nvPr/>
      </p:nvGrpSpPr>
      <p:grpSpPr>
        <a:xfrm>
          <a:off x="0" y="0"/>
          <a:ext cx="0" cy="0"/>
          <a:chOff x="0" y="0"/>
          <a:chExt cx="0" cy="0"/>
        </a:xfrm>
      </p:grpSpPr>
      <p:sp>
        <p:nvSpPr>
          <p:cNvPr id="605" name="Shape 605"/>
          <p:cNvSpPr txBox="1"/>
          <p:nvPr>
            <p:ph idx="1" type="body"/>
          </p:nvPr>
        </p:nvSpPr>
        <p:spPr>
          <a:xfrm>
            <a:off x="341151" y="1741517"/>
            <a:ext cx="9325799" cy="5162700"/>
          </a:xfrm>
          <a:prstGeom prst="rect">
            <a:avLst/>
          </a:prstGeom>
        </p:spPr>
        <p:txBody>
          <a:bodyPr anchorCtr="0" anchor="t" bIns="112750" lIns="112750" rIns="112750" tIns="112750">
            <a:noAutofit/>
          </a:bodyPr>
          <a:lstStyle/>
          <a:p>
            <a:pPr lvl="0" rtl="0" algn="just">
              <a:lnSpc>
                <a:spcPct val="100000"/>
              </a:lnSpc>
              <a:spcBef>
                <a:spcPts val="0"/>
              </a:spcBef>
              <a:spcAft>
                <a:spcPts val="0"/>
              </a:spcAft>
              <a:buClr>
                <a:schemeClr val="dk1"/>
              </a:buClr>
              <a:buSzPct val="45833"/>
              <a:buFont typeface="Arial"/>
              <a:buNone/>
            </a:pPr>
            <a:r>
              <a:rPr b="1" lang="es-419" sz="2400">
                <a:solidFill>
                  <a:srgbClr val="000000"/>
                </a:solidFill>
                <a:latin typeface="Calibri"/>
                <a:ea typeface="Calibri"/>
                <a:cs typeface="Calibri"/>
                <a:sym typeface="Calibri"/>
              </a:rPr>
              <a:t>Análisis de los avances y retos en términos de la Educación con Responsabilidad Social.</a:t>
            </a:r>
          </a:p>
          <a:p>
            <a:pPr lvl="0" rtl="0">
              <a:lnSpc>
                <a:spcPct val="100000"/>
              </a:lnSpc>
              <a:spcBef>
                <a:spcPts val="0"/>
              </a:spcBef>
              <a:spcAft>
                <a:spcPts val="0"/>
              </a:spcAft>
              <a:buClr>
                <a:schemeClr val="dk1"/>
              </a:buClr>
              <a:buSzPct val="45833"/>
              <a:buFont typeface="Arial"/>
              <a:buNone/>
            </a:pPr>
            <a:r>
              <a:rPr lang="es-419" sz="2400">
                <a:solidFill>
                  <a:srgbClr val="000000"/>
                </a:solidFill>
                <a:latin typeface="Calibri"/>
                <a:ea typeface="Calibri"/>
                <a:cs typeface="Calibri"/>
                <a:sym typeface="Calibri"/>
              </a:rPr>
              <a:t>Para precisar orientaciones estratégicas generales de Responsabilidad Social, la Facultad de Trabajo Social trabaja 4 líneas de acción:</a:t>
            </a:r>
          </a:p>
          <a:p>
            <a:pPr indent="-317500" lvl="0" marL="457200" rtl="0" algn="just">
              <a:lnSpc>
                <a:spcPct val="100000"/>
              </a:lnSpc>
              <a:spcBef>
                <a:spcPts val="0"/>
              </a:spcBef>
              <a:spcAft>
                <a:spcPts val="0"/>
              </a:spcAft>
              <a:buClr>
                <a:srgbClr val="000000"/>
              </a:buClr>
              <a:buSzPct val="58333"/>
              <a:buFont typeface="Calibri"/>
            </a:pPr>
            <a:r>
              <a:rPr lang="es-419" sz="2400">
                <a:solidFill>
                  <a:srgbClr val="000000"/>
                </a:solidFill>
                <a:latin typeface="Calibri"/>
                <a:ea typeface="Calibri"/>
                <a:cs typeface="Calibri"/>
                <a:sym typeface="Calibri"/>
              </a:rPr>
              <a:t>La gestión</a:t>
            </a:r>
          </a:p>
          <a:p>
            <a:pPr indent="-317500" lvl="0" marL="457200" rtl="0">
              <a:lnSpc>
                <a:spcPct val="100000"/>
              </a:lnSpc>
              <a:spcBef>
                <a:spcPts val="0"/>
              </a:spcBef>
              <a:spcAft>
                <a:spcPts val="0"/>
              </a:spcAft>
              <a:buClr>
                <a:srgbClr val="000000"/>
              </a:buClr>
              <a:buSzPct val="58333"/>
              <a:buFont typeface="Calibri"/>
            </a:pPr>
            <a:r>
              <a:rPr lang="es-419" sz="2400">
                <a:solidFill>
                  <a:srgbClr val="000000"/>
                </a:solidFill>
                <a:latin typeface="Calibri"/>
                <a:ea typeface="Calibri"/>
                <a:cs typeface="Calibri"/>
                <a:sym typeface="Calibri"/>
              </a:rPr>
              <a:t>Docencia</a:t>
            </a:r>
          </a:p>
          <a:p>
            <a:pPr indent="-317500" lvl="0" marL="457200" rtl="0" algn="just">
              <a:lnSpc>
                <a:spcPct val="100000"/>
              </a:lnSpc>
              <a:spcBef>
                <a:spcPts val="0"/>
              </a:spcBef>
              <a:spcAft>
                <a:spcPts val="0"/>
              </a:spcAft>
              <a:buClr>
                <a:srgbClr val="000000"/>
              </a:buClr>
              <a:buSzPct val="58333"/>
              <a:buFont typeface="Calibri"/>
            </a:pPr>
            <a:r>
              <a:rPr lang="es-419" sz="2400">
                <a:solidFill>
                  <a:srgbClr val="000000"/>
                </a:solidFill>
                <a:latin typeface="Calibri"/>
                <a:ea typeface="Calibri"/>
                <a:cs typeface="Calibri"/>
                <a:sym typeface="Calibri"/>
              </a:rPr>
              <a:t>Investigación</a:t>
            </a:r>
          </a:p>
          <a:p>
            <a:pPr indent="-317500" lvl="0" marL="457200" rtl="0">
              <a:lnSpc>
                <a:spcPct val="100000"/>
              </a:lnSpc>
              <a:spcBef>
                <a:spcPts val="0"/>
              </a:spcBef>
              <a:spcAft>
                <a:spcPts val="0"/>
              </a:spcAft>
              <a:buClr>
                <a:srgbClr val="000000"/>
              </a:buClr>
              <a:buSzPct val="58333"/>
              <a:buFont typeface="Calibri"/>
            </a:pPr>
            <a:r>
              <a:rPr lang="es-419" sz="2400">
                <a:solidFill>
                  <a:srgbClr val="000000"/>
                </a:solidFill>
                <a:latin typeface="Calibri"/>
                <a:ea typeface="Calibri"/>
                <a:cs typeface="Calibri"/>
                <a:sym typeface="Calibri"/>
              </a:rPr>
              <a:t>Proyección social</a:t>
            </a:r>
          </a:p>
          <a:p>
            <a:pPr lvl="0" rtl="0">
              <a:spcBef>
                <a:spcPts val="0"/>
              </a:spcBef>
              <a:buNone/>
            </a:pPr>
            <a:r>
              <a:t/>
            </a:r>
            <a:endParaRPr/>
          </a:p>
          <a:p>
            <a:pPr lvl="0" rtl="0">
              <a:spcBef>
                <a:spcPts val="0"/>
              </a:spcBef>
              <a:buNone/>
            </a:pPr>
            <a:r>
              <a:t/>
            </a:r>
            <a:endParaRPr/>
          </a:p>
          <a:p>
            <a:pPr lvl="0">
              <a:spcBef>
                <a:spcPts val="0"/>
              </a:spcBef>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9" name="Shape 609"/>
        <p:cNvGrpSpPr/>
        <p:nvPr/>
      </p:nvGrpSpPr>
      <p:grpSpPr>
        <a:xfrm>
          <a:off x="0" y="0"/>
          <a:ext cx="0" cy="0"/>
          <a:chOff x="0" y="0"/>
          <a:chExt cx="0" cy="0"/>
        </a:xfrm>
      </p:grpSpPr>
      <p:sp>
        <p:nvSpPr>
          <p:cNvPr id="610" name="Shape 610"/>
          <p:cNvSpPr txBox="1"/>
          <p:nvPr>
            <p:ph idx="1" type="body"/>
          </p:nvPr>
        </p:nvSpPr>
        <p:spPr>
          <a:xfrm>
            <a:off x="341150" y="1741525"/>
            <a:ext cx="9325799" cy="5643899"/>
          </a:xfrm>
          <a:prstGeom prst="rect">
            <a:avLst/>
          </a:prstGeom>
        </p:spPr>
        <p:txBody>
          <a:bodyPr anchorCtr="0" anchor="ctr" bIns="112750" lIns="112750" rIns="112750" tIns="112750">
            <a:noAutofit/>
          </a:bodyPr>
          <a:lstStyle/>
          <a:p>
            <a:pPr indent="-381000" lvl="0" marL="457200" rtl="0" algn="just">
              <a:lnSpc>
                <a:spcPct val="115000"/>
              </a:lnSpc>
              <a:spcBef>
                <a:spcPts val="0"/>
              </a:spcBef>
              <a:buClr>
                <a:srgbClr val="000000"/>
              </a:buClr>
              <a:buSzPct val="100000"/>
              <a:buFont typeface="Calibri"/>
              <a:buAutoNum type="arabicPeriod"/>
            </a:pPr>
            <a:r>
              <a:rPr lang="es-419" sz="2400">
                <a:solidFill>
                  <a:srgbClr val="000000"/>
                </a:solidFill>
                <a:latin typeface="Calibri"/>
                <a:ea typeface="Calibri"/>
                <a:cs typeface="Calibri"/>
                <a:sym typeface="Calibri"/>
              </a:rPr>
              <a:t>Intervención en escenarios Sociales, 14 Centros de Práctica Integrativa</a:t>
            </a:r>
          </a:p>
          <a:p>
            <a:pPr indent="-381000" lvl="0" marL="457200" rtl="0" algn="just">
              <a:lnSpc>
                <a:spcPct val="115000"/>
              </a:lnSpc>
              <a:spcBef>
                <a:spcPts val="0"/>
              </a:spcBef>
              <a:buClr>
                <a:srgbClr val="000000"/>
              </a:buClr>
              <a:buSzPct val="100000"/>
              <a:buFont typeface="Calibri"/>
              <a:buAutoNum type="arabicPeriod"/>
            </a:pPr>
            <a:r>
              <a:rPr lang="es-419" sz="2400">
                <a:solidFill>
                  <a:srgbClr val="000000"/>
                </a:solidFill>
                <a:latin typeface="Calibri"/>
                <a:ea typeface="Calibri"/>
                <a:cs typeface="Calibri"/>
                <a:sym typeface="Calibri"/>
              </a:rPr>
              <a:t>Organización del XIX Encuentro Nacional y IX Internacional de Investigación en Trabajo Social.</a:t>
            </a:r>
          </a:p>
          <a:p>
            <a:pPr indent="-381000" lvl="0" marL="457200" rtl="0" algn="just">
              <a:lnSpc>
                <a:spcPct val="115000"/>
              </a:lnSpc>
              <a:spcBef>
                <a:spcPts val="0"/>
              </a:spcBef>
              <a:buClr>
                <a:srgbClr val="000000"/>
              </a:buClr>
              <a:buSzPct val="100000"/>
              <a:buFont typeface="Calibri"/>
              <a:buAutoNum type="arabicPeriod"/>
            </a:pPr>
            <a:r>
              <a:rPr lang="es-419" sz="2400">
                <a:solidFill>
                  <a:srgbClr val="000000"/>
                </a:solidFill>
                <a:latin typeface="Calibri"/>
                <a:ea typeface="Calibri"/>
                <a:cs typeface="Calibri"/>
                <a:sym typeface="Calibri"/>
              </a:rPr>
              <a:t>Convenio de la Universidad de Colima y la Academia Nacional de Investigación en Trabajo Social ,  Firmado por el Rector Mtro. José Eduardo Hernández Nava y el Presidente de la ACANIETS Dr Martín Castro , respectivamente.</a:t>
            </a:r>
          </a:p>
          <a:p>
            <a:pPr indent="-381000" lvl="0" marL="457200" rtl="0" algn="just">
              <a:lnSpc>
                <a:spcPct val="115000"/>
              </a:lnSpc>
              <a:spcBef>
                <a:spcPts val="0"/>
              </a:spcBef>
              <a:buClr>
                <a:srgbClr val="000000"/>
              </a:buClr>
              <a:buSzPct val="100000"/>
              <a:buFont typeface="Calibri"/>
              <a:buAutoNum type="arabicPeriod"/>
            </a:pPr>
            <a:r>
              <a:rPr lang="es-419" sz="2400">
                <a:solidFill>
                  <a:srgbClr val="000000"/>
                </a:solidFill>
                <a:latin typeface="Calibri"/>
                <a:ea typeface="Calibri"/>
                <a:cs typeface="Calibri"/>
                <a:sym typeface="Calibri"/>
              </a:rPr>
              <a:t>Proyecto “Mesa Rosa y Yogaton” Alumnado y Dra, Claudia Angélica Alcaraz Munguía</a:t>
            </a:r>
          </a:p>
          <a:p>
            <a:pPr indent="-381000" lvl="0" marL="457200" rtl="0" algn="just">
              <a:lnSpc>
                <a:spcPct val="115000"/>
              </a:lnSpc>
              <a:spcBef>
                <a:spcPts val="0"/>
              </a:spcBef>
              <a:buClr>
                <a:srgbClr val="000000"/>
              </a:buClr>
              <a:buSzPct val="100000"/>
              <a:buFont typeface="Calibri"/>
              <a:buAutoNum type="arabicPeriod"/>
            </a:pPr>
            <a:r>
              <a:rPr lang="es-419" sz="2400">
                <a:solidFill>
                  <a:srgbClr val="000000"/>
                </a:solidFill>
                <a:latin typeface="Calibri"/>
                <a:ea typeface="Calibri"/>
                <a:cs typeface="Calibri"/>
                <a:sym typeface="Calibri"/>
              </a:rPr>
              <a:t>Capacitación Académica</a:t>
            </a:r>
          </a:p>
        </p:txBody>
      </p:sp>
      <p:sp>
        <p:nvSpPr>
          <p:cNvPr id="611" name="Shape 611"/>
          <p:cNvSpPr txBox="1"/>
          <p:nvPr>
            <p:ph type="title"/>
          </p:nvPr>
        </p:nvSpPr>
        <p:spPr>
          <a:xfrm>
            <a:off x="2056425" y="672475"/>
            <a:ext cx="7610399" cy="865500"/>
          </a:xfrm>
          <a:prstGeom prst="rect">
            <a:avLst/>
          </a:prstGeom>
        </p:spPr>
        <p:txBody>
          <a:bodyPr anchorCtr="0" anchor="t" bIns="112750" lIns="112750" rIns="112750" tIns="112750">
            <a:noAutofit/>
          </a:bodyPr>
          <a:lstStyle/>
          <a:p>
            <a:pPr lvl="0" rtl="0">
              <a:spcBef>
                <a:spcPts val="0"/>
              </a:spcBef>
              <a:buClr>
                <a:schemeClr val="dk1"/>
              </a:buClr>
              <a:buSzPct val="36666"/>
              <a:buFont typeface="Arial"/>
              <a:buNone/>
            </a:pPr>
            <a:r>
              <a:rPr lang="es-419" sz="3000"/>
              <a:t>Diez Principales acciones realizadas </a:t>
            </a:r>
          </a:p>
          <a:p>
            <a:pPr lvl="0" rtl="0">
              <a:spcBef>
                <a:spcPts val="0"/>
              </a:spcBef>
              <a:buNone/>
            </a:pPr>
            <a:r>
              <a:rPr lang="es-419" sz="3000"/>
              <a:t> 						</a:t>
            </a:r>
          </a:p>
          <a:p>
            <a:pPr lvl="0" rtl="0">
              <a:spcBef>
                <a:spcPts val="0"/>
              </a:spcBef>
              <a:buNone/>
            </a:pPr>
            <a:r>
              <a:t/>
            </a:r>
            <a:endParaRPr sz="2400"/>
          </a:p>
          <a:p>
            <a:pPr lvl="0" rtl="0">
              <a:spcBef>
                <a:spcPts val="0"/>
              </a:spcBef>
              <a:buNone/>
            </a:pPr>
            <a:r>
              <a:t/>
            </a:r>
            <a:endParaRPr sz="24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5" name="Shape 615"/>
        <p:cNvGrpSpPr/>
        <p:nvPr/>
      </p:nvGrpSpPr>
      <p:grpSpPr>
        <a:xfrm>
          <a:off x="0" y="0"/>
          <a:ext cx="0" cy="0"/>
          <a:chOff x="0" y="0"/>
          <a:chExt cx="0" cy="0"/>
        </a:xfrm>
      </p:grpSpPr>
      <p:sp>
        <p:nvSpPr>
          <p:cNvPr id="616" name="Shape 616"/>
          <p:cNvSpPr txBox="1"/>
          <p:nvPr>
            <p:ph idx="1" type="body"/>
          </p:nvPr>
        </p:nvSpPr>
        <p:spPr>
          <a:xfrm>
            <a:off x="341151" y="1741517"/>
            <a:ext cx="9325799" cy="5162700"/>
          </a:xfrm>
          <a:prstGeom prst="rect">
            <a:avLst/>
          </a:prstGeom>
        </p:spPr>
        <p:txBody>
          <a:bodyPr anchorCtr="0" anchor="ctr" bIns="112750" lIns="112750" rIns="112750" tIns="112750">
            <a:noAutofit/>
          </a:bodyPr>
          <a:lstStyle/>
          <a:p>
            <a:pPr indent="-381000" lvl="0" marL="457200" rtl="0">
              <a:lnSpc>
                <a:spcPct val="115000"/>
              </a:lnSpc>
              <a:spcBef>
                <a:spcPts val="0"/>
              </a:spcBef>
              <a:buClr>
                <a:srgbClr val="000000"/>
              </a:buClr>
              <a:buSzPct val="100000"/>
              <a:buFont typeface="Calibri"/>
              <a:buAutoNum type="arabicPeriod" startAt="6"/>
            </a:pPr>
            <a:r>
              <a:rPr lang="es-419" sz="2400">
                <a:solidFill>
                  <a:srgbClr val="000000"/>
                </a:solidFill>
                <a:latin typeface="Calibri"/>
                <a:ea typeface="Calibri"/>
                <a:cs typeface="Calibri"/>
                <a:sym typeface="Calibri"/>
              </a:rPr>
              <a:t>Movilidad Estudiantil </a:t>
            </a:r>
          </a:p>
          <a:p>
            <a:pPr indent="-381000" lvl="0" marL="457200" rtl="0">
              <a:lnSpc>
                <a:spcPct val="115000"/>
              </a:lnSpc>
              <a:spcBef>
                <a:spcPts val="0"/>
              </a:spcBef>
              <a:buClr>
                <a:srgbClr val="000000"/>
              </a:buClr>
              <a:buSzPct val="100000"/>
              <a:buFont typeface="Calibri"/>
              <a:buAutoNum type="arabicPeriod" startAt="6"/>
            </a:pPr>
            <a:r>
              <a:rPr lang="es-419" sz="2400">
                <a:solidFill>
                  <a:srgbClr val="000000"/>
                </a:solidFill>
                <a:latin typeface="Calibri"/>
                <a:ea typeface="Calibri"/>
                <a:cs typeface="Calibri"/>
                <a:sym typeface="Calibri"/>
              </a:rPr>
              <a:t>Movilidad Docente</a:t>
            </a:r>
          </a:p>
          <a:p>
            <a:pPr indent="-381000" lvl="0" marL="457200" rtl="0">
              <a:lnSpc>
                <a:spcPct val="115000"/>
              </a:lnSpc>
              <a:spcBef>
                <a:spcPts val="0"/>
              </a:spcBef>
              <a:buClr>
                <a:srgbClr val="000000"/>
              </a:buClr>
              <a:buSzPct val="100000"/>
              <a:buFont typeface="Calibri"/>
              <a:buAutoNum type="arabicPeriod" startAt="6"/>
            </a:pPr>
            <a:r>
              <a:rPr lang="es-419" sz="2400">
                <a:solidFill>
                  <a:srgbClr val="000000"/>
                </a:solidFill>
                <a:latin typeface="Calibri"/>
                <a:ea typeface="Calibri"/>
                <a:cs typeface="Calibri"/>
                <a:sym typeface="Calibri"/>
              </a:rPr>
              <a:t>Presentación de Ponencias por estudiantes</a:t>
            </a:r>
          </a:p>
          <a:p>
            <a:pPr indent="-381000" lvl="0" marL="457200" rtl="0">
              <a:lnSpc>
                <a:spcPct val="115000"/>
              </a:lnSpc>
              <a:spcBef>
                <a:spcPts val="0"/>
              </a:spcBef>
              <a:buClr>
                <a:srgbClr val="000000"/>
              </a:buClr>
              <a:buSzPct val="100000"/>
              <a:buFont typeface="Calibri"/>
              <a:buAutoNum type="arabicPeriod" startAt="6"/>
            </a:pPr>
            <a:r>
              <a:rPr lang="es-419" sz="2400">
                <a:solidFill>
                  <a:srgbClr val="000000"/>
                </a:solidFill>
                <a:latin typeface="Calibri"/>
                <a:ea typeface="Calibri"/>
                <a:cs typeface="Calibri"/>
                <a:sym typeface="Calibri"/>
              </a:rPr>
              <a:t>Internacionalización de la Profesión- Vinculación con organismos extranjeros y Participación de docentes en el Diplomado en Inglés </a:t>
            </a:r>
          </a:p>
          <a:p>
            <a:pPr indent="-381000" lvl="0" marL="457200">
              <a:lnSpc>
                <a:spcPct val="115000"/>
              </a:lnSpc>
              <a:spcBef>
                <a:spcPts val="0"/>
              </a:spcBef>
              <a:buClr>
                <a:srgbClr val="000000"/>
              </a:buClr>
              <a:buSzPct val="100000"/>
              <a:buFont typeface="Calibri"/>
              <a:buAutoNum type="arabicPeriod" startAt="6"/>
            </a:pPr>
            <a:r>
              <a:rPr lang="es-419" sz="2400">
                <a:solidFill>
                  <a:srgbClr val="000000"/>
                </a:solidFill>
                <a:latin typeface="Calibri"/>
                <a:ea typeface="Calibri"/>
                <a:cs typeface="Calibri"/>
                <a:sym typeface="Calibri"/>
              </a:rPr>
              <a:t>Producción Científica del Cuerpo Académico</a:t>
            </a: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0" name="Shape 620"/>
        <p:cNvGrpSpPr/>
        <p:nvPr/>
      </p:nvGrpSpPr>
      <p:grpSpPr>
        <a:xfrm>
          <a:off x="0" y="0"/>
          <a:ext cx="0" cy="0"/>
          <a:chOff x="0" y="0"/>
          <a:chExt cx="0" cy="0"/>
        </a:xfrm>
      </p:grpSpPr>
      <p:sp>
        <p:nvSpPr>
          <p:cNvPr id="621" name="Shape 621"/>
          <p:cNvSpPr txBox="1"/>
          <p:nvPr>
            <p:ph idx="1" type="body"/>
          </p:nvPr>
        </p:nvSpPr>
        <p:spPr>
          <a:xfrm>
            <a:off x="341150" y="1741525"/>
            <a:ext cx="9325799" cy="5511300"/>
          </a:xfrm>
          <a:prstGeom prst="rect">
            <a:avLst/>
          </a:prstGeom>
        </p:spPr>
        <p:txBody>
          <a:bodyPr anchorCtr="0" anchor="ctr" bIns="112750" lIns="112750" rIns="112750" tIns="112750">
            <a:noAutofit/>
          </a:bodyPr>
          <a:lstStyle/>
          <a:p>
            <a:pPr indent="-381000" lvl="0" marL="457200" rtl="0">
              <a:lnSpc>
                <a:spcPct val="115000"/>
              </a:lnSpc>
              <a:spcBef>
                <a:spcPts val="0"/>
              </a:spcBef>
              <a:buClr>
                <a:srgbClr val="000000"/>
              </a:buClr>
              <a:buSzPct val="100000"/>
              <a:buFont typeface="Calibri"/>
              <a:buAutoNum type="arabicPeriod"/>
            </a:pPr>
            <a:r>
              <a:rPr lang="es-419" sz="2400">
                <a:solidFill>
                  <a:srgbClr val="000000"/>
                </a:solidFill>
                <a:latin typeface="Calibri"/>
                <a:ea typeface="Calibri"/>
                <a:cs typeface="Calibri"/>
                <a:sym typeface="Calibri"/>
              </a:rPr>
              <a:t>Capacitación  a Docentes en el Diseño Curricular por Competencias</a:t>
            </a:r>
          </a:p>
          <a:p>
            <a:pPr indent="-381000" lvl="0" marL="457200" rtl="0">
              <a:lnSpc>
                <a:spcPct val="115000"/>
              </a:lnSpc>
              <a:spcBef>
                <a:spcPts val="0"/>
              </a:spcBef>
              <a:buClr>
                <a:srgbClr val="000000"/>
              </a:buClr>
              <a:buSzPct val="100000"/>
              <a:buFont typeface="Calibri"/>
              <a:buAutoNum type="arabicPeriod"/>
            </a:pPr>
            <a:r>
              <a:rPr lang="es-419" sz="2400">
                <a:solidFill>
                  <a:srgbClr val="000000"/>
                </a:solidFill>
                <a:latin typeface="Calibri"/>
                <a:ea typeface="Calibri"/>
                <a:cs typeface="Calibri"/>
                <a:sym typeface="Calibri"/>
              </a:rPr>
              <a:t>Culminar la reestructuración del Plan de Estudios de la Licenciatura</a:t>
            </a:r>
          </a:p>
          <a:p>
            <a:pPr indent="-381000" lvl="0" marL="457200" rtl="0">
              <a:lnSpc>
                <a:spcPct val="115000"/>
              </a:lnSpc>
              <a:spcBef>
                <a:spcPts val="0"/>
              </a:spcBef>
              <a:buClr>
                <a:srgbClr val="000000"/>
              </a:buClr>
              <a:buSzPct val="100000"/>
              <a:buFont typeface="Calibri"/>
              <a:buAutoNum type="arabicPeriod"/>
            </a:pPr>
            <a:r>
              <a:rPr lang="es-419" sz="2400">
                <a:solidFill>
                  <a:srgbClr val="000000"/>
                </a:solidFill>
                <a:latin typeface="Calibri"/>
                <a:ea typeface="Calibri"/>
                <a:cs typeface="Calibri"/>
                <a:sym typeface="Calibri"/>
              </a:rPr>
              <a:t>Lograr la Reacreditación por tercera vez, de la Facultad y  PE de Licenciatura por ACCECISO.</a:t>
            </a:r>
          </a:p>
          <a:p>
            <a:pPr indent="-381000" lvl="0" marL="457200" rtl="0">
              <a:lnSpc>
                <a:spcPct val="115000"/>
              </a:lnSpc>
              <a:spcBef>
                <a:spcPts val="0"/>
              </a:spcBef>
              <a:buClr>
                <a:srgbClr val="000000"/>
              </a:buClr>
              <a:buSzPct val="100000"/>
              <a:buFont typeface="Calibri"/>
              <a:buAutoNum type="arabicPeriod"/>
            </a:pPr>
            <a:r>
              <a:rPr lang="es-419" sz="2400">
                <a:solidFill>
                  <a:srgbClr val="000000"/>
                </a:solidFill>
                <a:latin typeface="Calibri"/>
                <a:ea typeface="Calibri"/>
                <a:cs typeface="Calibri"/>
                <a:sym typeface="Calibri"/>
              </a:rPr>
              <a:t>En competitividad : Incrementar la tasa de Retención, Titulación y de Aprobación en el EGEL </a:t>
            </a:r>
          </a:p>
          <a:p>
            <a:pPr indent="-381000" lvl="0" marL="457200" rtl="0">
              <a:lnSpc>
                <a:spcPct val="115000"/>
              </a:lnSpc>
              <a:spcBef>
                <a:spcPts val="0"/>
              </a:spcBef>
              <a:buClr>
                <a:srgbClr val="000000"/>
              </a:buClr>
              <a:buSzPct val="100000"/>
              <a:buFont typeface="Calibri"/>
              <a:buAutoNum type="arabicPeriod"/>
            </a:pPr>
            <a:r>
              <a:rPr lang="es-419" sz="2400">
                <a:solidFill>
                  <a:srgbClr val="000000"/>
                </a:solidFill>
                <a:latin typeface="Calibri"/>
                <a:ea typeface="Calibri"/>
                <a:cs typeface="Calibri"/>
                <a:sym typeface="Calibri"/>
              </a:rPr>
              <a:t>Contar con un Posgrado</a:t>
            </a:r>
          </a:p>
          <a:p>
            <a:pPr indent="-381000" lvl="0" marL="457200" rtl="0">
              <a:lnSpc>
                <a:spcPct val="115000"/>
              </a:lnSpc>
              <a:spcBef>
                <a:spcPts val="0"/>
              </a:spcBef>
              <a:buClr>
                <a:srgbClr val="000000"/>
              </a:buClr>
              <a:buSzPct val="100000"/>
              <a:buFont typeface="Calibri"/>
              <a:buAutoNum type="arabicPeriod"/>
            </a:pPr>
            <a:r>
              <a:rPr lang="es-419" sz="2400">
                <a:solidFill>
                  <a:srgbClr val="000000"/>
                </a:solidFill>
                <a:latin typeface="Calibri"/>
                <a:ea typeface="Calibri"/>
                <a:cs typeface="Calibri"/>
                <a:sym typeface="Calibri"/>
              </a:rPr>
              <a:t>Incorporar en mayor medida el uso adecuado de las TIC desde el aula con miras al entorno social actual</a:t>
            </a:r>
          </a:p>
        </p:txBody>
      </p:sp>
      <p:sp>
        <p:nvSpPr>
          <p:cNvPr id="622" name="Shape 622"/>
          <p:cNvSpPr txBox="1"/>
          <p:nvPr>
            <p:ph type="title"/>
          </p:nvPr>
        </p:nvSpPr>
        <p:spPr>
          <a:xfrm>
            <a:off x="2056425" y="672475"/>
            <a:ext cx="7610399" cy="865500"/>
          </a:xfrm>
          <a:prstGeom prst="rect">
            <a:avLst/>
          </a:prstGeom>
        </p:spPr>
        <p:txBody>
          <a:bodyPr anchorCtr="0" anchor="t" bIns="112750" lIns="112750" rIns="112750" tIns="112750">
            <a:noAutofit/>
          </a:bodyPr>
          <a:lstStyle/>
          <a:p>
            <a:pPr lvl="0" rtl="0">
              <a:spcBef>
                <a:spcPts val="0"/>
              </a:spcBef>
              <a:buNone/>
            </a:pPr>
            <a:r>
              <a:rPr lang="es-419" sz="3000"/>
              <a:t>Áreas de Oportunidad </a:t>
            </a:r>
          </a:p>
          <a:p>
            <a:pPr lvl="0" rtl="0">
              <a:spcBef>
                <a:spcPts val="0"/>
              </a:spcBef>
              <a:buNone/>
            </a:pPr>
            <a:r>
              <a:rPr lang="es-419" sz="3000"/>
              <a:t> 						</a:t>
            </a:r>
          </a:p>
          <a:p>
            <a:pPr lvl="0" rtl="0">
              <a:spcBef>
                <a:spcPts val="0"/>
              </a:spcBef>
              <a:buNone/>
            </a:pPr>
            <a:r>
              <a:t/>
            </a:r>
            <a:endParaRPr sz="2400"/>
          </a:p>
          <a:p>
            <a:pPr lvl="0" rtl="0">
              <a:spcBef>
                <a:spcPts val="0"/>
              </a:spcBef>
              <a:buNone/>
            </a:pPr>
            <a:r>
              <a:t/>
            </a:r>
            <a:endParaRPr sz="24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6" name="Shape 626"/>
        <p:cNvGrpSpPr/>
        <p:nvPr/>
      </p:nvGrpSpPr>
      <p:grpSpPr>
        <a:xfrm>
          <a:off x="0" y="0"/>
          <a:ext cx="0" cy="0"/>
          <a:chOff x="0" y="0"/>
          <a:chExt cx="0" cy="0"/>
        </a:xfrm>
      </p:grpSpPr>
      <p:sp>
        <p:nvSpPr>
          <p:cNvPr id="627" name="Shape 627"/>
          <p:cNvSpPr txBox="1"/>
          <p:nvPr>
            <p:ph idx="1" type="body"/>
          </p:nvPr>
        </p:nvSpPr>
        <p:spPr>
          <a:xfrm>
            <a:off x="341151" y="1741517"/>
            <a:ext cx="9325799" cy="5162700"/>
          </a:xfrm>
          <a:prstGeom prst="rect">
            <a:avLst/>
          </a:prstGeom>
        </p:spPr>
        <p:txBody>
          <a:bodyPr anchorCtr="0" anchor="t" bIns="112750" lIns="112750" rIns="112750" tIns="112750">
            <a:noAutofit/>
          </a:bodyPr>
          <a:lstStyle/>
          <a:p>
            <a:pPr lvl="0" rtl="0" algn="just">
              <a:lnSpc>
                <a:spcPct val="115000"/>
              </a:lnSpc>
              <a:spcBef>
                <a:spcPts val="0"/>
              </a:spcBef>
              <a:spcAft>
                <a:spcPts val="0"/>
              </a:spcAft>
              <a:buClr>
                <a:schemeClr val="dk1"/>
              </a:buClr>
              <a:buSzPct val="45833"/>
              <a:buFont typeface="Arial"/>
              <a:buNone/>
            </a:pPr>
            <a:r>
              <a:rPr lang="es-419" sz="2400">
                <a:solidFill>
                  <a:srgbClr val="000000"/>
                </a:solidFill>
                <a:latin typeface="Calibri"/>
                <a:ea typeface="Calibri"/>
                <a:cs typeface="Calibri"/>
                <a:sym typeface="Calibri"/>
              </a:rPr>
              <a:t>Reconocer los esfuerzos de cada uno de los seres humanos que hacen posible el desarrollo de cada una de las acciones, objetivos y metas logrados para este periodo 2015 existen rubros que se han cumplido a cabalidad, otros que se encuentran en proceso, teniendo la fortuna de perpetuar acciones a favor de la sociedad colimense y de nuestra propia Alma Mater, la Universidad de Colima.</a:t>
            </a:r>
          </a:p>
          <a:p>
            <a:pPr lvl="0" rtl="0" algn="just">
              <a:lnSpc>
                <a:spcPct val="150000"/>
              </a:lnSpc>
              <a:spcBef>
                <a:spcPts val="0"/>
              </a:spcBef>
              <a:spcAft>
                <a:spcPts val="0"/>
              </a:spcAft>
              <a:buClr>
                <a:schemeClr val="dk1"/>
              </a:buClr>
              <a:buSzPct val="61111"/>
              <a:buFont typeface="Arial"/>
              <a:buNone/>
            </a:pPr>
            <a:r>
              <a:t/>
            </a:r>
            <a:endParaRPr sz="1800"/>
          </a:p>
          <a:p>
            <a:pPr lvl="0" rtl="0" algn="just">
              <a:lnSpc>
                <a:spcPct val="150000"/>
              </a:lnSpc>
              <a:spcBef>
                <a:spcPts val="0"/>
              </a:spcBef>
              <a:spcAft>
                <a:spcPts val="0"/>
              </a:spcAft>
              <a:buClr>
                <a:schemeClr val="dk1"/>
              </a:buClr>
              <a:buSzPct val="61111"/>
              <a:buFont typeface="Arial"/>
              <a:buNone/>
            </a:pPr>
            <a:r>
              <a:t/>
            </a:r>
            <a:endParaRPr sz="1800"/>
          </a:p>
          <a:p>
            <a:pPr lvl="0" rtl="0" algn="just">
              <a:lnSpc>
                <a:spcPct val="150000"/>
              </a:lnSpc>
              <a:spcBef>
                <a:spcPts val="0"/>
              </a:spcBef>
              <a:spcAft>
                <a:spcPts val="0"/>
              </a:spcAft>
              <a:buClr>
                <a:schemeClr val="dk1"/>
              </a:buClr>
              <a:buSzPct val="61111"/>
              <a:buFont typeface="Arial"/>
              <a:buNone/>
            </a:pPr>
            <a:r>
              <a:t/>
            </a:r>
            <a:endParaRPr sz="1800"/>
          </a:p>
          <a:p>
            <a:pPr lvl="0" rtl="0" algn="just">
              <a:lnSpc>
                <a:spcPct val="150000"/>
              </a:lnSpc>
              <a:spcBef>
                <a:spcPts val="0"/>
              </a:spcBef>
              <a:spcAft>
                <a:spcPts val="0"/>
              </a:spcAft>
              <a:buClr>
                <a:schemeClr val="dk1"/>
              </a:buClr>
              <a:buSzPct val="61111"/>
              <a:buFont typeface="Arial"/>
              <a:buNone/>
            </a:pPr>
            <a:r>
              <a:t/>
            </a:r>
            <a:endParaRPr sz="1800"/>
          </a:p>
          <a:p>
            <a:pPr lvl="0" rtl="0" algn="just">
              <a:lnSpc>
                <a:spcPct val="150000"/>
              </a:lnSpc>
              <a:spcBef>
                <a:spcPts val="0"/>
              </a:spcBef>
              <a:spcAft>
                <a:spcPts val="0"/>
              </a:spcAft>
              <a:buClr>
                <a:schemeClr val="dk1"/>
              </a:buClr>
              <a:buSzPct val="61111"/>
              <a:buFont typeface="Arial"/>
              <a:buNone/>
            </a:pPr>
            <a:r>
              <a:t/>
            </a:r>
            <a:endParaRPr sz="1800"/>
          </a:p>
          <a:p>
            <a:pPr lvl="0" rtl="0">
              <a:spcBef>
                <a:spcPts val="0"/>
              </a:spcBef>
              <a:buNone/>
            </a:pPr>
            <a:r>
              <a:t/>
            </a:r>
            <a:endParaRPr/>
          </a:p>
        </p:txBody>
      </p:sp>
      <p:sp>
        <p:nvSpPr>
          <p:cNvPr id="628" name="Shape 628"/>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t>Conclusiones</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 name="Shape 98"/>
        <p:cNvGrpSpPr/>
        <p:nvPr/>
      </p:nvGrpSpPr>
      <p:grpSpPr>
        <a:xfrm>
          <a:off x="0" y="0"/>
          <a:ext cx="0" cy="0"/>
          <a:chOff x="0" y="0"/>
          <a:chExt cx="0" cy="0"/>
        </a:xfrm>
      </p:grpSpPr>
      <p:sp>
        <p:nvSpPr>
          <p:cNvPr id="99" name="Shape 99"/>
          <p:cNvSpPr txBox="1"/>
          <p:nvPr>
            <p:ph idx="1" type="body"/>
          </p:nvPr>
        </p:nvSpPr>
        <p:spPr>
          <a:xfrm>
            <a:off x="341150" y="1741525"/>
            <a:ext cx="9325799" cy="5753999"/>
          </a:xfrm>
          <a:prstGeom prst="rect">
            <a:avLst/>
          </a:prstGeom>
        </p:spPr>
        <p:txBody>
          <a:bodyPr anchorCtr="0" anchor="t" bIns="112750" lIns="112750" rIns="112750" tIns="112750">
            <a:noAutofit/>
          </a:bodyPr>
          <a:lstStyle/>
          <a:p>
            <a:pPr lvl="0" rtl="0">
              <a:spcBef>
                <a:spcPts val="0"/>
              </a:spcBef>
              <a:buClr>
                <a:schemeClr val="dk1"/>
              </a:buClr>
              <a:buSzPct val="45833"/>
              <a:buFont typeface="Arial"/>
              <a:buNone/>
            </a:pPr>
            <a:r>
              <a:rPr lang="es-419" sz="2400">
                <a:solidFill>
                  <a:schemeClr val="dk1"/>
                </a:solidFill>
                <a:latin typeface="Calibri"/>
                <a:ea typeface="Calibri"/>
                <a:cs typeface="Calibri"/>
                <a:sym typeface="Calibri"/>
              </a:rPr>
              <a:t>Acreditación del Programa Educativo en el 2010 por ACCECISO - COPAES</a:t>
            </a:r>
          </a:p>
          <a:p>
            <a:pPr lvl="0" rtl="0">
              <a:spcBef>
                <a:spcPts val="0"/>
              </a:spcBef>
              <a:buClr>
                <a:schemeClr val="dk1"/>
              </a:buClr>
              <a:buSzPct val="45833"/>
              <a:buFont typeface="Arial"/>
              <a:buNone/>
            </a:pPr>
            <a:r>
              <a:t/>
            </a:r>
            <a:endParaRPr b="1" sz="2400">
              <a:solidFill>
                <a:schemeClr val="dk1"/>
              </a:solidFill>
              <a:latin typeface="Calibri"/>
              <a:ea typeface="Calibri"/>
              <a:cs typeface="Calibri"/>
              <a:sym typeface="Calibri"/>
            </a:endParaRPr>
          </a:p>
          <a:p>
            <a:pPr lvl="0" rtl="0">
              <a:spcBef>
                <a:spcPts val="0"/>
              </a:spcBef>
              <a:buClr>
                <a:schemeClr val="dk1"/>
              </a:buClr>
              <a:buSzPct val="45833"/>
              <a:buFont typeface="Arial"/>
              <a:buNone/>
            </a:pPr>
            <a:r>
              <a:t/>
            </a:r>
            <a:endParaRPr b="1" sz="2400">
              <a:solidFill>
                <a:schemeClr val="dk1"/>
              </a:solidFill>
              <a:latin typeface="Calibri"/>
              <a:ea typeface="Calibri"/>
              <a:cs typeface="Calibri"/>
              <a:sym typeface="Calibri"/>
            </a:endParaRPr>
          </a:p>
          <a:p>
            <a:pPr lvl="0" rtl="0">
              <a:spcBef>
                <a:spcPts val="0"/>
              </a:spcBef>
              <a:buClr>
                <a:schemeClr val="dk1"/>
              </a:buClr>
              <a:buSzPct val="45833"/>
              <a:buFont typeface="Arial"/>
              <a:buNone/>
            </a:pPr>
            <a:r>
              <a:t/>
            </a:r>
            <a:endParaRPr b="1" sz="2400">
              <a:solidFill>
                <a:schemeClr val="dk1"/>
              </a:solidFill>
              <a:latin typeface="Calibri"/>
              <a:ea typeface="Calibri"/>
              <a:cs typeface="Calibri"/>
              <a:sym typeface="Calibri"/>
            </a:endParaRPr>
          </a:p>
          <a:p>
            <a:pPr lvl="0" rtl="0">
              <a:spcBef>
                <a:spcPts val="0"/>
              </a:spcBef>
              <a:buClr>
                <a:schemeClr val="dk1"/>
              </a:buClr>
              <a:buSzPct val="45833"/>
              <a:buFont typeface="Arial"/>
              <a:buNone/>
            </a:pPr>
            <a:r>
              <a:t/>
            </a:r>
            <a:endParaRPr b="1" sz="2400">
              <a:solidFill>
                <a:schemeClr val="dk1"/>
              </a:solidFill>
              <a:latin typeface="Calibri"/>
              <a:ea typeface="Calibri"/>
              <a:cs typeface="Calibri"/>
              <a:sym typeface="Calibri"/>
            </a:endParaRPr>
          </a:p>
          <a:p>
            <a:pPr lvl="0" rtl="0">
              <a:spcBef>
                <a:spcPts val="0"/>
              </a:spcBef>
              <a:buClr>
                <a:schemeClr val="dk1"/>
              </a:buClr>
              <a:buSzPct val="45833"/>
              <a:buFont typeface="Arial"/>
              <a:buNone/>
            </a:pPr>
            <a:r>
              <a:t/>
            </a:r>
            <a:endParaRPr b="1" sz="2400">
              <a:solidFill>
                <a:schemeClr val="dk1"/>
              </a:solidFill>
              <a:latin typeface="Calibri"/>
              <a:ea typeface="Calibri"/>
              <a:cs typeface="Calibri"/>
              <a:sym typeface="Calibri"/>
            </a:endParaRPr>
          </a:p>
          <a:p>
            <a:pPr lvl="0" algn="ctr">
              <a:spcBef>
                <a:spcPts val="0"/>
              </a:spcBef>
              <a:buClr>
                <a:schemeClr val="dk1"/>
              </a:buClr>
              <a:buSzPct val="45833"/>
              <a:buFont typeface="Arial"/>
              <a:buNone/>
            </a:pPr>
            <a:r>
              <a:rPr lang="es-419" sz="2400">
                <a:solidFill>
                  <a:schemeClr val="dk1"/>
                </a:solidFill>
              </a:rPr>
              <a:t>Hoy en día seguimos siendo un Programa de Calidad</a:t>
            </a:r>
          </a:p>
        </p:txBody>
      </p:sp>
      <p:pic>
        <p:nvPicPr>
          <p:cNvPr descr="acredita.jpg" id="100" name="Shape 100"/>
          <p:cNvPicPr preferRelativeResize="0"/>
          <p:nvPr/>
        </p:nvPicPr>
        <p:blipFill>
          <a:blip r:embed="rId3">
            <a:alphaModFix/>
          </a:blip>
          <a:stretch>
            <a:fillRect/>
          </a:stretch>
        </p:blipFill>
        <p:spPr>
          <a:xfrm>
            <a:off x="337799" y="2460925"/>
            <a:ext cx="4237225" cy="3209700"/>
          </a:xfrm>
          <a:prstGeom prst="rect">
            <a:avLst/>
          </a:prstGeom>
          <a:noFill/>
          <a:ln>
            <a:noFill/>
          </a:ln>
        </p:spPr>
      </p:pic>
      <p:pic>
        <p:nvPicPr>
          <p:cNvPr descr="150524-004.JPG" id="101" name="Shape 101"/>
          <p:cNvPicPr preferRelativeResize="0"/>
          <p:nvPr/>
        </p:nvPicPr>
        <p:blipFill>
          <a:blip r:embed="rId4">
            <a:alphaModFix/>
          </a:blip>
          <a:stretch>
            <a:fillRect/>
          </a:stretch>
        </p:blipFill>
        <p:spPr>
          <a:xfrm>
            <a:off x="4858400" y="2460925"/>
            <a:ext cx="4808550" cy="32097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2" name="Shape 632"/>
        <p:cNvGrpSpPr/>
        <p:nvPr/>
      </p:nvGrpSpPr>
      <p:grpSpPr>
        <a:xfrm>
          <a:off x="0" y="0"/>
          <a:ext cx="0" cy="0"/>
          <a:chOff x="0" y="0"/>
          <a:chExt cx="0" cy="0"/>
        </a:xfrm>
      </p:grpSpPr>
      <p:sp>
        <p:nvSpPr>
          <p:cNvPr id="633" name="Shape 633"/>
          <p:cNvSpPr txBox="1"/>
          <p:nvPr>
            <p:ph idx="1" type="body"/>
          </p:nvPr>
        </p:nvSpPr>
        <p:spPr>
          <a:xfrm>
            <a:off x="341151" y="1741517"/>
            <a:ext cx="9325799" cy="5162700"/>
          </a:xfrm>
          <a:prstGeom prst="rect">
            <a:avLst/>
          </a:prstGeom>
        </p:spPr>
        <p:txBody>
          <a:bodyPr anchorCtr="0" anchor="t" bIns="112750" lIns="112750" rIns="112750" tIns="112750">
            <a:noAutofit/>
          </a:bodyPr>
          <a:lstStyle/>
          <a:p>
            <a:pPr lvl="0" rtl="0" algn="just">
              <a:lnSpc>
                <a:spcPct val="115000"/>
              </a:lnSpc>
              <a:spcBef>
                <a:spcPts val="0"/>
              </a:spcBef>
              <a:spcAft>
                <a:spcPts val="0"/>
              </a:spcAft>
              <a:buNone/>
            </a:pPr>
            <a:r>
              <a:rPr lang="es-419" sz="2400">
                <a:solidFill>
                  <a:srgbClr val="000000"/>
                </a:solidFill>
                <a:latin typeface="Calibri"/>
                <a:ea typeface="Calibri"/>
                <a:cs typeface="Calibri"/>
                <a:sym typeface="Calibri"/>
              </a:rPr>
              <a:t>En la Facultad se vive un proceso de renovación, de reestructuración curricular de acuerdo a las exigencias sociales, en el que todo el personal está inmerso con la aplicación constante de nuestra esencia humanista para el ejercicio profesional. </a:t>
            </a:r>
          </a:p>
          <a:p>
            <a:pPr lvl="0" rtl="0" algn="just">
              <a:lnSpc>
                <a:spcPct val="115000"/>
              </a:lnSpc>
              <a:spcBef>
                <a:spcPts val="0"/>
              </a:spcBef>
              <a:spcAft>
                <a:spcPts val="0"/>
              </a:spcAft>
              <a:buNone/>
            </a:pPr>
            <a:r>
              <a:rPr lang="es-419" sz="2400">
                <a:solidFill>
                  <a:srgbClr val="000000"/>
                </a:solidFill>
                <a:latin typeface="Calibri"/>
                <a:ea typeface="Calibri"/>
                <a:cs typeface="Calibri"/>
                <a:sym typeface="Calibri"/>
              </a:rPr>
              <a:t>El uso de las TIC nos presenta además una urgente necesidad de cambios.</a:t>
            </a:r>
          </a:p>
          <a:p>
            <a:pPr lvl="0" rtl="0" algn="just">
              <a:lnSpc>
                <a:spcPct val="115000"/>
              </a:lnSpc>
              <a:spcBef>
                <a:spcPts val="0"/>
              </a:spcBef>
              <a:spcAft>
                <a:spcPts val="0"/>
              </a:spcAft>
              <a:buNone/>
            </a:pPr>
            <a:r>
              <a:rPr lang="es-419" sz="2400">
                <a:solidFill>
                  <a:srgbClr val="000000"/>
                </a:solidFill>
                <a:latin typeface="Calibri"/>
                <a:ea typeface="Calibri"/>
                <a:cs typeface="Calibri"/>
                <a:sym typeface="Calibri"/>
              </a:rPr>
              <a:t>Los caminos  están marcados, los retos no esperan, nuestras acciones marcan el día a día en la principal actividad:</a:t>
            </a:r>
          </a:p>
          <a:p>
            <a:pPr lvl="0" rtl="0" algn="just">
              <a:lnSpc>
                <a:spcPct val="115000"/>
              </a:lnSpc>
              <a:spcBef>
                <a:spcPts val="0"/>
              </a:spcBef>
              <a:spcAft>
                <a:spcPts val="0"/>
              </a:spcAft>
              <a:buNone/>
            </a:pPr>
            <a:r>
              <a:rPr lang="es-419" sz="2400">
                <a:solidFill>
                  <a:srgbClr val="000000"/>
                </a:solidFill>
                <a:latin typeface="Calibri"/>
                <a:ea typeface="Calibri"/>
                <a:cs typeface="Calibri"/>
                <a:sym typeface="Calibri"/>
              </a:rPr>
              <a:t>La formación de Personas profesionales en la Lic. en Trabajo Social, capaces y felices. </a:t>
            </a:r>
          </a:p>
          <a:p>
            <a:pPr lvl="0" rtl="0" algn="just">
              <a:lnSpc>
                <a:spcPct val="100000"/>
              </a:lnSpc>
              <a:spcBef>
                <a:spcPts val="0"/>
              </a:spcBef>
              <a:spcAft>
                <a:spcPts val="0"/>
              </a:spcAft>
              <a:buNone/>
            </a:pPr>
            <a:r>
              <a:t/>
            </a:r>
            <a:endParaRPr sz="2400">
              <a:solidFill>
                <a:srgbClr val="000000"/>
              </a:solidFill>
              <a:latin typeface="Calibri"/>
              <a:ea typeface="Calibri"/>
              <a:cs typeface="Calibri"/>
              <a:sym typeface="Calibri"/>
            </a:endParaRPr>
          </a:p>
          <a:p>
            <a:pPr lvl="0" rtl="0" algn="just">
              <a:lnSpc>
                <a:spcPct val="150000"/>
              </a:lnSpc>
              <a:spcBef>
                <a:spcPts val="0"/>
              </a:spcBef>
              <a:spcAft>
                <a:spcPts val="0"/>
              </a:spcAft>
              <a:buClr>
                <a:schemeClr val="dk1"/>
              </a:buClr>
              <a:buSzPct val="61111"/>
              <a:buFont typeface="Arial"/>
              <a:buNone/>
            </a:pPr>
            <a:r>
              <a:t/>
            </a:r>
            <a:endParaRPr sz="1800"/>
          </a:p>
          <a:p>
            <a:pPr lvl="0">
              <a:spcBef>
                <a:spcPts val="0"/>
              </a:spcBef>
              <a:buNone/>
            </a:pPr>
            <a:r>
              <a:t/>
            </a:r>
            <a:endParaRPr sz="1200">
              <a:solidFill>
                <a:schemeClr val="dk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7" name="Shape 637"/>
        <p:cNvGrpSpPr/>
        <p:nvPr/>
      </p:nvGrpSpPr>
      <p:grpSpPr>
        <a:xfrm>
          <a:off x="0" y="0"/>
          <a:ext cx="0" cy="0"/>
          <a:chOff x="0" y="0"/>
          <a:chExt cx="0" cy="0"/>
        </a:xfrm>
      </p:grpSpPr>
      <p:pic>
        <p:nvPicPr>
          <p:cNvPr descr="IMG_1902.JPG" id="638" name="Shape 638"/>
          <p:cNvPicPr preferRelativeResize="0"/>
          <p:nvPr/>
        </p:nvPicPr>
        <p:blipFill>
          <a:blip r:embed="rId3">
            <a:alphaModFix/>
          </a:blip>
          <a:stretch>
            <a:fillRect/>
          </a:stretch>
        </p:blipFill>
        <p:spPr>
          <a:xfrm>
            <a:off x="1194000" y="1956925"/>
            <a:ext cx="7620000" cy="50863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2" name="Shape 642"/>
        <p:cNvGrpSpPr/>
        <p:nvPr/>
      </p:nvGrpSpPr>
      <p:grpSpPr>
        <a:xfrm>
          <a:off x="0" y="0"/>
          <a:ext cx="0" cy="0"/>
          <a:chOff x="0" y="0"/>
          <a:chExt cx="0" cy="0"/>
        </a:xfrm>
      </p:grpSpPr>
      <p:pic>
        <p:nvPicPr>
          <p:cNvPr descr="IMG_1929.JPG" id="643" name="Shape 643"/>
          <p:cNvPicPr preferRelativeResize="0"/>
          <p:nvPr/>
        </p:nvPicPr>
        <p:blipFill>
          <a:blip r:embed="rId3">
            <a:alphaModFix/>
          </a:blip>
          <a:stretch>
            <a:fillRect/>
          </a:stretch>
        </p:blipFill>
        <p:spPr>
          <a:xfrm>
            <a:off x="881637" y="1842450"/>
            <a:ext cx="8244724" cy="55033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7" name="Shape 647"/>
        <p:cNvGrpSpPr/>
        <p:nvPr/>
      </p:nvGrpSpPr>
      <p:grpSpPr>
        <a:xfrm>
          <a:off x="0" y="0"/>
          <a:ext cx="0" cy="0"/>
          <a:chOff x="0" y="0"/>
          <a:chExt cx="0" cy="0"/>
        </a:xfrm>
      </p:grpSpPr>
      <p:pic>
        <p:nvPicPr>
          <p:cNvPr descr="IMG_2020.JPG" id="648" name="Shape 648"/>
          <p:cNvPicPr preferRelativeResize="0"/>
          <p:nvPr/>
        </p:nvPicPr>
        <p:blipFill>
          <a:blip r:embed="rId3">
            <a:alphaModFix/>
          </a:blip>
          <a:stretch>
            <a:fillRect/>
          </a:stretch>
        </p:blipFill>
        <p:spPr>
          <a:xfrm>
            <a:off x="733550" y="1613550"/>
            <a:ext cx="8540900" cy="570104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2" name="Shape 652"/>
        <p:cNvGrpSpPr/>
        <p:nvPr/>
      </p:nvGrpSpPr>
      <p:grpSpPr>
        <a:xfrm>
          <a:off x="0" y="0"/>
          <a:ext cx="0" cy="0"/>
          <a:chOff x="0" y="0"/>
          <a:chExt cx="0" cy="0"/>
        </a:xfrm>
      </p:grpSpPr>
      <p:pic>
        <p:nvPicPr>
          <p:cNvPr descr="Profocie-004.JPG" id="653" name="Shape 653"/>
          <p:cNvPicPr preferRelativeResize="0"/>
          <p:nvPr/>
        </p:nvPicPr>
        <p:blipFill>
          <a:blip r:embed="rId3">
            <a:alphaModFix/>
          </a:blip>
          <a:stretch>
            <a:fillRect/>
          </a:stretch>
        </p:blipFill>
        <p:spPr>
          <a:xfrm>
            <a:off x="1194000" y="2053925"/>
            <a:ext cx="7620000" cy="50863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7" name="Shape 657"/>
        <p:cNvGrpSpPr/>
        <p:nvPr/>
      </p:nvGrpSpPr>
      <p:grpSpPr>
        <a:xfrm>
          <a:off x="0" y="0"/>
          <a:ext cx="0" cy="0"/>
          <a:chOff x="0" y="0"/>
          <a:chExt cx="0" cy="0"/>
        </a:xfrm>
      </p:grpSpPr>
      <p:pic>
        <p:nvPicPr>
          <p:cNvPr descr="IMG_5253.JPG" id="658" name="Shape 658"/>
          <p:cNvPicPr preferRelativeResize="0"/>
          <p:nvPr/>
        </p:nvPicPr>
        <p:blipFill>
          <a:blip r:embed="rId3">
            <a:alphaModFix/>
          </a:blip>
          <a:stretch>
            <a:fillRect/>
          </a:stretch>
        </p:blipFill>
        <p:spPr>
          <a:xfrm>
            <a:off x="1194000" y="2071350"/>
            <a:ext cx="7620000" cy="50863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2" name="Shape 662"/>
        <p:cNvGrpSpPr/>
        <p:nvPr/>
      </p:nvGrpSpPr>
      <p:grpSpPr>
        <a:xfrm>
          <a:off x="0" y="0"/>
          <a:ext cx="0" cy="0"/>
          <a:chOff x="0" y="0"/>
          <a:chExt cx="0" cy="0"/>
        </a:xfrm>
      </p:grpSpPr>
      <p:pic>
        <p:nvPicPr>
          <p:cNvPr descr="IMG_5275.JPG" id="663" name="Shape 663"/>
          <p:cNvPicPr preferRelativeResize="0"/>
          <p:nvPr/>
        </p:nvPicPr>
        <p:blipFill>
          <a:blip r:embed="rId3">
            <a:alphaModFix/>
          </a:blip>
          <a:stretch>
            <a:fillRect/>
          </a:stretch>
        </p:blipFill>
        <p:spPr>
          <a:xfrm>
            <a:off x="1370900" y="2029750"/>
            <a:ext cx="7620000" cy="50863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7" name="Shape 667"/>
        <p:cNvGrpSpPr/>
        <p:nvPr/>
      </p:nvGrpSpPr>
      <p:grpSpPr>
        <a:xfrm>
          <a:off x="0" y="0"/>
          <a:ext cx="0" cy="0"/>
          <a:chOff x="0" y="0"/>
          <a:chExt cx="0" cy="0"/>
        </a:xfrm>
      </p:grpSpPr>
      <p:pic>
        <p:nvPicPr>
          <p:cNvPr descr="IMG_3721.JPG" id="668" name="Shape 668"/>
          <p:cNvPicPr preferRelativeResize="0"/>
          <p:nvPr/>
        </p:nvPicPr>
        <p:blipFill>
          <a:blip r:embed="rId3">
            <a:alphaModFix/>
          </a:blip>
          <a:stretch>
            <a:fillRect/>
          </a:stretch>
        </p:blipFill>
        <p:spPr>
          <a:xfrm>
            <a:off x="392100" y="4609600"/>
            <a:ext cx="4540899" cy="3031049"/>
          </a:xfrm>
          <a:prstGeom prst="rect">
            <a:avLst/>
          </a:prstGeom>
          <a:noFill/>
          <a:ln>
            <a:noFill/>
          </a:ln>
        </p:spPr>
      </p:pic>
      <p:pic>
        <p:nvPicPr>
          <p:cNvPr descr="IMG_3775.JPG" id="669" name="Shape 669"/>
          <p:cNvPicPr preferRelativeResize="0"/>
          <p:nvPr/>
        </p:nvPicPr>
        <p:blipFill>
          <a:blip r:embed="rId4">
            <a:alphaModFix/>
          </a:blip>
          <a:stretch>
            <a:fillRect/>
          </a:stretch>
        </p:blipFill>
        <p:spPr>
          <a:xfrm>
            <a:off x="392101" y="1455175"/>
            <a:ext cx="4540898" cy="3031049"/>
          </a:xfrm>
          <a:prstGeom prst="rect">
            <a:avLst/>
          </a:prstGeom>
          <a:noFill/>
          <a:ln>
            <a:noFill/>
          </a:ln>
        </p:spPr>
      </p:pic>
      <p:pic>
        <p:nvPicPr>
          <p:cNvPr descr="IMG_3784.JPG" id="670" name="Shape 670"/>
          <p:cNvPicPr preferRelativeResize="0"/>
          <p:nvPr/>
        </p:nvPicPr>
        <p:blipFill>
          <a:blip r:embed="rId5">
            <a:alphaModFix/>
          </a:blip>
          <a:stretch>
            <a:fillRect/>
          </a:stretch>
        </p:blipFill>
        <p:spPr>
          <a:xfrm>
            <a:off x="5075000" y="4609599"/>
            <a:ext cx="4540899" cy="3031050"/>
          </a:xfrm>
          <a:prstGeom prst="rect">
            <a:avLst/>
          </a:prstGeom>
          <a:noFill/>
          <a:ln>
            <a:noFill/>
          </a:ln>
        </p:spPr>
      </p:pic>
      <p:pic>
        <p:nvPicPr>
          <p:cNvPr descr="IMG_3792.JPG" id="671" name="Shape 671"/>
          <p:cNvPicPr preferRelativeResize="0"/>
          <p:nvPr/>
        </p:nvPicPr>
        <p:blipFill>
          <a:blip r:embed="rId6">
            <a:alphaModFix/>
          </a:blip>
          <a:stretch>
            <a:fillRect/>
          </a:stretch>
        </p:blipFill>
        <p:spPr>
          <a:xfrm>
            <a:off x="5075000" y="1455175"/>
            <a:ext cx="4540899" cy="30310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5" name="Shape 675"/>
        <p:cNvGrpSpPr/>
        <p:nvPr/>
      </p:nvGrpSpPr>
      <p:grpSpPr>
        <a:xfrm>
          <a:off x="0" y="0"/>
          <a:ext cx="0" cy="0"/>
          <a:chOff x="0" y="0"/>
          <a:chExt cx="0" cy="0"/>
        </a:xfrm>
      </p:grpSpPr>
      <p:pic>
        <p:nvPicPr>
          <p:cNvPr descr="IMG_1981.JPG" id="676" name="Shape 676"/>
          <p:cNvPicPr preferRelativeResize="0"/>
          <p:nvPr/>
        </p:nvPicPr>
        <p:blipFill>
          <a:blip r:embed="rId3">
            <a:alphaModFix/>
          </a:blip>
          <a:stretch>
            <a:fillRect/>
          </a:stretch>
        </p:blipFill>
        <p:spPr>
          <a:xfrm>
            <a:off x="192887" y="4654325"/>
            <a:ext cx="4734912" cy="3079830"/>
          </a:xfrm>
          <a:prstGeom prst="rect">
            <a:avLst/>
          </a:prstGeom>
          <a:noFill/>
          <a:ln>
            <a:noFill/>
          </a:ln>
        </p:spPr>
      </p:pic>
      <p:pic>
        <p:nvPicPr>
          <p:cNvPr descr="IMG_1996.JPG" id="677" name="Shape 677"/>
          <p:cNvPicPr preferRelativeResize="0"/>
          <p:nvPr/>
        </p:nvPicPr>
        <p:blipFill>
          <a:blip r:embed="rId4">
            <a:alphaModFix/>
          </a:blip>
          <a:stretch>
            <a:fillRect/>
          </a:stretch>
        </p:blipFill>
        <p:spPr>
          <a:xfrm>
            <a:off x="5080199" y="4654325"/>
            <a:ext cx="4734912" cy="3079830"/>
          </a:xfrm>
          <a:prstGeom prst="rect">
            <a:avLst/>
          </a:prstGeom>
          <a:noFill/>
          <a:ln>
            <a:noFill/>
          </a:ln>
        </p:spPr>
      </p:pic>
      <p:pic>
        <p:nvPicPr>
          <p:cNvPr descr="IMG_1984.JPG" id="678" name="Shape 678"/>
          <p:cNvPicPr preferRelativeResize="0"/>
          <p:nvPr/>
        </p:nvPicPr>
        <p:blipFill>
          <a:blip r:embed="rId5">
            <a:alphaModFix/>
          </a:blip>
          <a:stretch>
            <a:fillRect/>
          </a:stretch>
        </p:blipFill>
        <p:spPr>
          <a:xfrm>
            <a:off x="192887" y="1477496"/>
            <a:ext cx="4734913" cy="3079819"/>
          </a:xfrm>
          <a:prstGeom prst="rect">
            <a:avLst/>
          </a:prstGeom>
          <a:noFill/>
          <a:ln>
            <a:noFill/>
          </a:ln>
        </p:spPr>
      </p:pic>
      <p:pic>
        <p:nvPicPr>
          <p:cNvPr descr="IMG_1945.JPG" id="679" name="Shape 679"/>
          <p:cNvPicPr preferRelativeResize="0"/>
          <p:nvPr/>
        </p:nvPicPr>
        <p:blipFill>
          <a:blip r:embed="rId6">
            <a:alphaModFix/>
          </a:blip>
          <a:stretch>
            <a:fillRect/>
          </a:stretch>
        </p:blipFill>
        <p:spPr>
          <a:xfrm>
            <a:off x="5080199" y="1477496"/>
            <a:ext cx="4734913" cy="307981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3" name="Shape 683"/>
        <p:cNvGrpSpPr/>
        <p:nvPr/>
      </p:nvGrpSpPr>
      <p:grpSpPr>
        <a:xfrm>
          <a:off x="0" y="0"/>
          <a:ext cx="0" cy="0"/>
          <a:chOff x="0" y="0"/>
          <a:chExt cx="0" cy="0"/>
        </a:xfrm>
      </p:grpSpPr>
      <p:pic>
        <p:nvPicPr>
          <p:cNvPr descr="IMG_1950.JPG" id="684" name="Shape 684"/>
          <p:cNvPicPr preferRelativeResize="0"/>
          <p:nvPr/>
        </p:nvPicPr>
        <p:blipFill>
          <a:blip r:embed="rId3">
            <a:alphaModFix/>
          </a:blip>
          <a:stretch>
            <a:fillRect/>
          </a:stretch>
        </p:blipFill>
        <p:spPr>
          <a:xfrm>
            <a:off x="5166798" y="4624042"/>
            <a:ext cx="4630155" cy="3063305"/>
          </a:xfrm>
          <a:prstGeom prst="rect">
            <a:avLst/>
          </a:prstGeom>
          <a:noFill/>
          <a:ln>
            <a:noFill/>
          </a:ln>
        </p:spPr>
      </p:pic>
      <p:pic>
        <p:nvPicPr>
          <p:cNvPr descr="IMG_1952.JPG" id="685" name="Shape 685"/>
          <p:cNvPicPr preferRelativeResize="0"/>
          <p:nvPr/>
        </p:nvPicPr>
        <p:blipFill>
          <a:blip r:embed="rId4">
            <a:alphaModFix/>
          </a:blip>
          <a:stretch>
            <a:fillRect/>
          </a:stretch>
        </p:blipFill>
        <p:spPr>
          <a:xfrm>
            <a:off x="5166823" y="1477485"/>
            <a:ext cx="4630118" cy="3063312"/>
          </a:xfrm>
          <a:prstGeom prst="rect">
            <a:avLst/>
          </a:prstGeom>
          <a:noFill/>
          <a:ln>
            <a:noFill/>
          </a:ln>
        </p:spPr>
      </p:pic>
      <p:pic>
        <p:nvPicPr>
          <p:cNvPr descr="IMG_1939.JPG" id="686" name="Shape 686"/>
          <p:cNvPicPr preferRelativeResize="0"/>
          <p:nvPr/>
        </p:nvPicPr>
        <p:blipFill>
          <a:blip r:embed="rId5">
            <a:alphaModFix/>
          </a:blip>
          <a:stretch>
            <a:fillRect/>
          </a:stretch>
        </p:blipFill>
        <p:spPr>
          <a:xfrm>
            <a:off x="297650" y="1477485"/>
            <a:ext cx="4630155" cy="3063305"/>
          </a:xfrm>
          <a:prstGeom prst="rect">
            <a:avLst/>
          </a:prstGeom>
          <a:noFill/>
          <a:ln>
            <a:noFill/>
          </a:ln>
        </p:spPr>
      </p:pic>
      <p:pic>
        <p:nvPicPr>
          <p:cNvPr descr="IMG_1957.JPG" id="687" name="Shape 687"/>
          <p:cNvPicPr preferRelativeResize="0"/>
          <p:nvPr/>
        </p:nvPicPr>
        <p:blipFill>
          <a:blip r:embed="rId6">
            <a:alphaModFix/>
          </a:blip>
          <a:stretch>
            <a:fillRect/>
          </a:stretch>
        </p:blipFill>
        <p:spPr>
          <a:xfrm>
            <a:off x="297650" y="4624036"/>
            <a:ext cx="4630155" cy="30633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 name="Shape 105"/>
        <p:cNvGrpSpPr/>
        <p:nvPr/>
      </p:nvGrpSpPr>
      <p:grpSpPr>
        <a:xfrm>
          <a:off x="0" y="0"/>
          <a:ext cx="0" cy="0"/>
          <a:chOff x="0" y="0"/>
          <a:chExt cx="0" cy="0"/>
        </a:xfrm>
      </p:grpSpPr>
      <p:sp>
        <p:nvSpPr>
          <p:cNvPr id="106" name="Shape 106"/>
          <p:cNvSpPr txBox="1"/>
          <p:nvPr>
            <p:ph idx="1" type="body"/>
          </p:nvPr>
        </p:nvSpPr>
        <p:spPr>
          <a:xfrm>
            <a:off x="264900" y="1512625"/>
            <a:ext cx="4740899" cy="5162700"/>
          </a:xfrm>
          <a:prstGeom prst="rect">
            <a:avLst/>
          </a:prstGeom>
        </p:spPr>
        <p:txBody>
          <a:bodyPr anchorCtr="0" anchor="t" bIns="112750" lIns="112750" rIns="112750" tIns="112750">
            <a:noAutofit/>
          </a:bodyPr>
          <a:lstStyle/>
          <a:p>
            <a:pPr lvl="0" rtl="0" algn="just">
              <a:spcBef>
                <a:spcPts val="0"/>
              </a:spcBef>
              <a:buClr>
                <a:schemeClr val="dk1"/>
              </a:buClr>
              <a:buSzPct val="45833"/>
              <a:buFont typeface="Arial"/>
              <a:buNone/>
            </a:pPr>
            <a:r>
              <a:rPr lang="es-419" sz="2400">
                <a:solidFill>
                  <a:schemeClr val="dk1"/>
                </a:solidFill>
                <a:latin typeface="Calibri"/>
                <a:ea typeface="Calibri"/>
                <a:cs typeface="Calibri"/>
                <a:sym typeface="Calibri"/>
              </a:rPr>
              <a:t>Para la Reacreditación, se han integrado 20 docentes, distribuidos en 11 equipos de trabajo. </a:t>
            </a:r>
          </a:p>
          <a:p>
            <a:pPr indent="-381000" lvl="0" marL="457200" rtl="0" algn="just">
              <a:lnSpc>
                <a:spcPct val="100000"/>
              </a:lnSpc>
              <a:spcBef>
                <a:spcPts val="0"/>
              </a:spcBef>
              <a:buClr>
                <a:schemeClr val="dk1"/>
              </a:buClr>
              <a:buSzPct val="100000"/>
              <a:buChar char="●"/>
            </a:pPr>
            <a:r>
              <a:rPr lang="es-419" sz="2400">
                <a:solidFill>
                  <a:schemeClr val="dk1"/>
                </a:solidFill>
              </a:rPr>
              <a:t>23 y 24 noviembre </a:t>
            </a:r>
            <a:r>
              <a:rPr lang="es-419" sz="2400">
                <a:solidFill>
                  <a:schemeClr val="dk1"/>
                </a:solidFill>
                <a:latin typeface="Calibri"/>
                <a:ea typeface="Calibri"/>
                <a:cs typeface="Calibri"/>
                <a:sym typeface="Calibri"/>
              </a:rPr>
              <a:t>ACCECISO  impartirá un </a:t>
            </a:r>
            <a:r>
              <a:rPr lang="es-419" sz="2400">
                <a:solidFill>
                  <a:schemeClr val="dk1"/>
                </a:solidFill>
              </a:rPr>
              <a:t>curso - taller</a:t>
            </a:r>
          </a:p>
        </p:txBody>
      </p:sp>
      <p:pic>
        <p:nvPicPr>
          <p:cNvPr descr="151021-000.JPG" id="107" name="Shape 107"/>
          <p:cNvPicPr preferRelativeResize="0"/>
          <p:nvPr/>
        </p:nvPicPr>
        <p:blipFill>
          <a:blip r:embed="rId3">
            <a:alphaModFix/>
          </a:blip>
          <a:stretch>
            <a:fillRect/>
          </a:stretch>
        </p:blipFill>
        <p:spPr>
          <a:xfrm>
            <a:off x="106337" y="4233746"/>
            <a:ext cx="4868374" cy="3249654"/>
          </a:xfrm>
          <a:prstGeom prst="rect">
            <a:avLst/>
          </a:prstGeom>
          <a:noFill/>
          <a:ln>
            <a:noFill/>
          </a:ln>
        </p:spPr>
      </p:pic>
      <p:pic>
        <p:nvPicPr>
          <p:cNvPr descr="IMG_9753[1].jpg" id="108" name="Shape 108"/>
          <p:cNvPicPr preferRelativeResize="0"/>
          <p:nvPr/>
        </p:nvPicPr>
        <p:blipFill>
          <a:blip r:embed="rId4">
            <a:alphaModFix/>
          </a:blip>
          <a:stretch>
            <a:fillRect/>
          </a:stretch>
        </p:blipFill>
        <p:spPr>
          <a:xfrm>
            <a:off x="5005800" y="1588825"/>
            <a:ext cx="4868374" cy="3249650"/>
          </a:xfrm>
          <a:prstGeom prst="rect">
            <a:avLst/>
          </a:prstGeom>
          <a:noFill/>
          <a:ln>
            <a:noFill/>
          </a:ln>
        </p:spPr>
      </p:pic>
      <p:sp>
        <p:nvSpPr>
          <p:cNvPr id="109" name="Shape 109"/>
          <p:cNvSpPr txBox="1"/>
          <p:nvPr/>
        </p:nvSpPr>
        <p:spPr>
          <a:xfrm>
            <a:off x="5042975" y="5569025"/>
            <a:ext cx="4831199" cy="1031099"/>
          </a:xfrm>
          <a:prstGeom prst="rect">
            <a:avLst/>
          </a:prstGeom>
          <a:noFill/>
          <a:ln>
            <a:noFill/>
          </a:ln>
        </p:spPr>
        <p:txBody>
          <a:bodyPr anchorCtr="0" anchor="t" bIns="91425" lIns="91425" rIns="91425" tIns="91425">
            <a:noAutofit/>
          </a:bodyPr>
          <a:lstStyle/>
          <a:p>
            <a:pPr indent="-381000" lvl="0" marL="457200" rtl="0" algn="just">
              <a:spcBef>
                <a:spcPts val="0"/>
              </a:spcBef>
              <a:spcAft>
                <a:spcPts val="2000"/>
              </a:spcAft>
              <a:buClr>
                <a:schemeClr val="dk1"/>
              </a:buClr>
              <a:buSzPct val="100000"/>
              <a:buFont typeface="Calibri"/>
              <a:buChar char="●"/>
            </a:pPr>
            <a:r>
              <a:rPr lang="es-419" sz="2400">
                <a:solidFill>
                  <a:schemeClr val="dk1"/>
                </a:solidFill>
                <a:latin typeface="Calibri"/>
                <a:ea typeface="Calibri"/>
                <a:cs typeface="Calibri"/>
                <a:sym typeface="Calibri"/>
              </a:rPr>
              <a:t>En diciembre entrega de Informe</a:t>
            </a:r>
          </a:p>
          <a:p>
            <a:pPr indent="-381000" lvl="0" marL="457200" rtl="0" algn="just">
              <a:spcBef>
                <a:spcPts val="0"/>
              </a:spcBef>
              <a:spcAft>
                <a:spcPts val="2000"/>
              </a:spcAft>
              <a:buClr>
                <a:schemeClr val="dk1"/>
              </a:buClr>
              <a:buSzPct val="100000"/>
              <a:buFont typeface="Calibri"/>
              <a:buChar char="●"/>
            </a:pPr>
            <a:r>
              <a:rPr lang="es-419" sz="2400">
                <a:solidFill>
                  <a:schemeClr val="dk1"/>
                </a:solidFill>
                <a:latin typeface="Calibri"/>
                <a:ea typeface="Calibri"/>
                <a:cs typeface="Calibri"/>
                <a:sym typeface="Calibri"/>
              </a:rPr>
              <a:t>Febrero visita de evaluadores</a:t>
            </a:r>
          </a:p>
          <a:p>
            <a:pPr lvl="0">
              <a:spcBef>
                <a:spcPts val="0"/>
              </a:spcBef>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1" name="Shape 691"/>
        <p:cNvGrpSpPr/>
        <p:nvPr/>
      </p:nvGrpSpPr>
      <p:grpSpPr>
        <a:xfrm>
          <a:off x="0" y="0"/>
          <a:ext cx="0" cy="0"/>
          <a:chOff x="0" y="0"/>
          <a:chExt cx="0" cy="0"/>
        </a:xfrm>
      </p:grpSpPr>
      <p:pic>
        <p:nvPicPr>
          <p:cNvPr descr="141202-004.JPG" id="692" name="Shape 692"/>
          <p:cNvPicPr preferRelativeResize="0"/>
          <p:nvPr/>
        </p:nvPicPr>
        <p:blipFill>
          <a:blip r:embed="rId3">
            <a:alphaModFix/>
          </a:blip>
          <a:stretch>
            <a:fillRect/>
          </a:stretch>
        </p:blipFill>
        <p:spPr>
          <a:xfrm>
            <a:off x="263075" y="1485309"/>
            <a:ext cx="4588526" cy="3027396"/>
          </a:xfrm>
          <a:prstGeom prst="rect">
            <a:avLst/>
          </a:prstGeom>
          <a:noFill/>
          <a:ln>
            <a:noFill/>
          </a:ln>
        </p:spPr>
      </p:pic>
      <p:pic>
        <p:nvPicPr>
          <p:cNvPr descr="150224-000.JPG" id="693" name="Shape 693"/>
          <p:cNvPicPr preferRelativeResize="0"/>
          <p:nvPr/>
        </p:nvPicPr>
        <p:blipFill>
          <a:blip r:embed="rId4">
            <a:alphaModFix/>
          </a:blip>
          <a:stretch>
            <a:fillRect/>
          </a:stretch>
        </p:blipFill>
        <p:spPr>
          <a:xfrm>
            <a:off x="5156399" y="1485297"/>
            <a:ext cx="4588523" cy="3027404"/>
          </a:xfrm>
          <a:prstGeom prst="rect">
            <a:avLst/>
          </a:prstGeom>
          <a:noFill/>
          <a:ln>
            <a:noFill/>
          </a:ln>
        </p:spPr>
      </p:pic>
      <p:pic>
        <p:nvPicPr>
          <p:cNvPr descr="150423-007.JPG" id="694" name="Shape 694"/>
          <p:cNvPicPr preferRelativeResize="0"/>
          <p:nvPr/>
        </p:nvPicPr>
        <p:blipFill>
          <a:blip r:embed="rId5">
            <a:alphaModFix/>
          </a:blip>
          <a:stretch>
            <a:fillRect/>
          </a:stretch>
        </p:blipFill>
        <p:spPr>
          <a:xfrm>
            <a:off x="263075" y="4644295"/>
            <a:ext cx="4588523" cy="3027399"/>
          </a:xfrm>
          <a:prstGeom prst="rect">
            <a:avLst/>
          </a:prstGeom>
          <a:noFill/>
          <a:ln>
            <a:noFill/>
          </a:ln>
        </p:spPr>
      </p:pic>
      <p:pic>
        <p:nvPicPr>
          <p:cNvPr descr="141202-006.JPG" id="695" name="Shape 695"/>
          <p:cNvPicPr preferRelativeResize="0"/>
          <p:nvPr/>
        </p:nvPicPr>
        <p:blipFill>
          <a:blip r:embed="rId6">
            <a:alphaModFix/>
          </a:blip>
          <a:stretch>
            <a:fillRect/>
          </a:stretch>
        </p:blipFill>
        <p:spPr>
          <a:xfrm>
            <a:off x="5156399" y="4644295"/>
            <a:ext cx="4588526" cy="3027404"/>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9" name="Shape 699"/>
        <p:cNvGrpSpPr/>
        <p:nvPr/>
      </p:nvGrpSpPr>
      <p:grpSpPr>
        <a:xfrm>
          <a:off x="0" y="0"/>
          <a:ext cx="0" cy="0"/>
          <a:chOff x="0" y="0"/>
          <a:chExt cx="0" cy="0"/>
        </a:xfrm>
      </p:grpSpPr>
      <p:pic>
        <p:nvPicPr>
          <p:cNvPr descr="IMG_0151.JPG" id="700" name="Shape 700"/>
          <p:cNvPicPr preferRelativeResize="0"/>
          <p:nvPr/>
        </p:nvPicPr>
        <p:blipFill>
          <a:blip r:embed="rId3">
            <a:alphaModFix/>
          </a:blip>
          <a:stretch>
            <a:fillRect/>
          </a:stretch>
        </p:blipFill>
        <p:spPr>
          <a:xfrm>
            <a:off x="218512" y="1321375"/>
            <a:ext cx="4696068" cy="3070295"/>
          </a:xfrm>
          <a:prstGeom prst="rect">
            <a:avLst/>
          </a:prstGeom>
          <a:noFill/>
          <a:ln>
            <a:noFill/>
          </a:ln>
        </p:spPr>
      </p:pic>
      <p:pic>
        <p:nvPicPr>
          <p:cNvPr descr="IMG_0605.JPG" id="701" name="Shape 701"/>
          <p:cNvPicPr preferRelativeResize="0"/>
          <p:nvPr/>
        </p:nvPicPr>
        <p:blipFill>
          <a:blip r:embed="rId4">
            <a:alphaModFix/>
          </a:blip>
          <a:stretch>
            <a:fillRect/>
          </a:stretch>
        </p:blipFill>
        <p:spPr>
          <a:xfrm>
            <a:off x="5093419" y="1321387"/>
            <a:ext cx="4696068" cy="3070283"/>
          </a:xfrm>
          <a:prstGeom prst="rect">
            <a:avLst/>
          </a:prstGeom>
          <a:noFill/>
          <a:ln>
            <a:noFill/>
          </a:ln>
        </p:spPr>
      </p:pic>
      <p:pic>
        <p:nvPicPr>
          <p:cNvPr descr="IMG_1083.JPG" id="702" name="Shape 702"/>
          <p:cNvPicPr preferRelativeResize="0"/>
          <p:nvPr/>
        </p:nvPicPr>
        <p:blipFill>
          <a:blip r:embed="rId5">
            <a:alphaModFix/>
          </a:blip>
          <a:stretch>
            <a:fillRect/>
          </a:stretch>
        </p:blipFill>
        <p:spPr>
          <a:xfrm>
            <a:off x="218512" y="4514816"/>
            <a:ext cx="4696068" cy="3070283"/>
          </a:xfrm>
          <a:prstGeom prst="rect">
            <a:avLst/>
          </a:prstGeom>
          <a:noFill/>
          <a:ln>
            <a:noFill/>
          </a:ln>
        </p:spPr>
      </p:pic>
      <p:pic>
        <p:nvPicPr>
          <p:cNvPr descr="IMG_1171.JPG" id="703" name="Shape 703"/>
          <p:cNvPicPr preferRelativeResize="0"/>
          <p:nvPr/>
        </p:nvPicPr>
        <p:blipFill>
          <a:blip r:embed="rId6">
            <a:alphaModFix/>
          </a:blip>
          <a:stretch>
            <a:fillRect/>
          </a:stretch>
        </p:blipFill>
        <p:spPr>
          <a:xfrm>
            <a:off x="5093419" y="4514816"/>
            <a:ext cx="4696068" cy="307028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7" name="Shape 707"/>
        <p:cNvGrpSpPr/>
        <p:nvPr/>
      </p:nvGrpSpPr>
      <p:grpSpPr>
        <a:xfrm>
          <a:off x="0" y="0"/>
          <a:ext cx="0" cy="0"/>
          <a:chOff x="0" y="0"/>
          <a:chExt cx="0" cy="0"/>
        </a:xfrm>
      </p:grpSpPr>
      <p:pic>
        <p:nvPicPr>
          <p:cNvPr descr="IMG_0988.JPG" id="708" name="Shape 708"/>
          <p:cNvPicPr preferRelativeResize="0"/>
          <p:nvPr/>
        </p:nvPicPr>
        <p:blipFill>
          <a:blip r:embed="rId3">
            <a:alphaModFix/>
          </a:blip>
          <a:stretch>
            <a:fillRect/>
          </a:stretch>
        </p:blipFill>
        <p:spPr>
          <a:xfrm>
            <a:off x="1194000" y="1998525"/>
            <a:ext cx="7620000" cy="50863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2" name="Shape 712"/>
        <p:cNvGrpSpPr/>
        <p:nvPr/>
      </p:nvGrpSpPr>
      <p:grpSpPr>
        <a:xfrm>
          <a:off x="0" y="0"/>
          <a:ext cx="0" cy="0"/>
          <a:chOff x="0" y="0"/>
          <a:chExt cx="0" cy="0"/>
        </a:xfrm>
      </p:grpSpPr>
      <p:pic>
        <p:nvPicPr>
          <p:cNvPr descr="selfie-001.jpg" id="713" name="Shape 713"/>
          <p:cNvPicPr preferRelativeResize="0"/>
          <p:nvPr/>
        </p:nvPicPr>
        <p:blipFill rotWithShape="1">
          <a:blip r:embed="rId3">
            <a:alphaModFix/>
          </a:blip>
          <a:srcRect b="0" l="8147" r="0" t="0"/>
          <a:stretch/>
        </p:blipFill>
        <p:spPr>
          <a:xfrm>
            <a:off x="4838224" y="4682975"/>
            <a:ext cx="4809849" cy="2945499"/>
          </a:xfrm>
          <a:prstGeom prst="rect">
            <a:avLst/>
          </a:prstGeom>
          <a:noFill/>
          <a:ln>
            <a:noFill/>
          </a:ln>
        </p:spPr>
      </p:pic>
      <p:pic>
        <p:nvPicPr>
          <p:cNvPr descr="IMG_2580.JPG" id="714" name="Shape 714"/>
          <p:cNvPicPr preferRelativeResize="0"/>
          <p:nvPr/>
        </p:nvPicPr>
        <p:blipFill>
          <a:blip r:embed="rId4">
            <a:alphaModFix/>
          </a:blip>
          <a:stretch>
            <a:fillRect/>
          </a:stretch>
        </p:blipFill>
        <p:spPr>
          <a:xfrm>
            <a:off x="208125" y="1621425"/>
            <a:ext cx="4412749" cy="2945499"/>
          </a:xfrm>
          <a:prstGeom prst="rect">
            <a:avLst/>
          </a:prstGeom>
          <a:noFill/>
          <a:ln>
            <a:noFill/>
          </a:ln>
        </p:spPr>
      </p:pic>
      <p:pic>
        <p:nvPicPr>
          <p:cNvPr descr="IMG_3196.JPG" id="715" name="Shape 715"/>
          <p:cNvPicPr preferRelativeResize="0"/>
          <p:nvPr/>
        </p:nvPicPr>
        <p:blipFill>
          <a:blip r:embed="rId5">
            <a:alphaModFix/>
          </a:blip>
          <a:stretch>
            <a:fillRect/>
          </a:stretch>
        </p:blipFill>
        <p:spPr>
          <a:xfrm>
            <a:off x="208125" y="4682975"/>
            <a:ext cx="4412749" cy="2945510"/>
          </a:xfrm>
          <a:prstGeom prst="rect">
            <a:avLst/>
          </a:prstGeom>
          <a:noFill/>
          <a:ln>
            <a:noFill/>
          </a:ln>
        </p:spPr>
      </p:pic>
      <p:pic>
        <p:nvPicPr>
          <p:cNvPr descr="IMG_2009.jpg" id="716" name="Shape 716"/>
          <p:cNvPicPr preferRelativeResize="0"/>
          <p:nvPr/>
        </p:nvPicPr>
        <p:blipFill>
          <a:blip r:embed="rId6">
            <a:alphaModFix/>
          </a:blip>
          <a:stretch>
            <a:fillRect/>
          </a:stretch>
        </p:blipFill>
        <p:spPr>
          <a:xfrm>
            <a:off x="4994325" y="1621414"/>
            <a:ext cx="4412749" cy="294551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0" name="Shape 720"/>
        <p:cNvGrpSpPr/>
        <p:nvPr/>
      </p:nvGrpSpPr>
      <p:grpSpPr>
        <a:xfrm>
          <a:off x="0" y="0"/>
          <a:ext cx="0" cy="0"/>
          <a:chOff x="0" y="0"/>
          <a:chExt cx="0" cy="0"/>
        </a:xfrm>
      </p:grpSpPr>
      <p:pic>
        <p:nvPicPr>
          <p:cNvPr descr="IMG_9608.JPG" id="721" name="Shape 721"/>
          <p:cNvPicPr preferRelativeResize="0"/>
          <p:nvPr/>
        </p:nvPicPr>
        <p:blipFill>
          <a:blip r:embed="rId3">
            <a:alphaModFix/>
          </a:blip>
          <a:stretch>
            <a:fillRect/>
          </a:stretch>
        </p:blipFill>
        <p:spPr>
          <a:xfrm>
            <a:off x="316562" y="1533000"/>
            <a:ext cx="4557179" cy="2939399"/>
          </a:xfrm>
          <a:prstGeom prst="rect">
            <a:avLst/>
          </a:prstGeom>
          <a:noFill/>
          <a:ln>
            <a:noFill/>
          </a:ln>
        </p:spPr>
      </p:pic>
      <p:pic>
        <p:nvPicPr>
          <p:cNvPr descr="20151007_073815.jpg" id="722" name="Shape 722"/>
          <p:cNvPicPr preferRelativeResize="0"/>
          <p:nvPr/>
        </p:nvPicPr>
        <p:blipFill rotWithShape="1">
          <a:blip r:embed="rId4">
            <a:alphaModFix/>
          </a:blip>
          <a:srcRect b="0" l="14697" r="0" t="0"/>
          <a:stretch/>
        </p:blipFill>
        <p:spPr>
          <a:xfrm>
            <a:off x="5078243" y="1533000"/>
            <a:ext cx="4613193" cy="2939398"/>
          </a:xfrm>
          <a:prstGeom prst="rect">
            <a:avLst/>
          </a:prstGeom>
          <a:noFill/>
          <a:ln>
            <a:noFill/>
          </a:ln>
        </p:spPr>
      </p:pic>
      <p:pic>
        <p:nvPicPr>
          <p:cNvPr descr="151006-002.JPG" id="723" name="Shape 723"/>
          <p:cNvPicPr preferRelativeResize="0"/>
          <p:nvPr/>
        </p:nvPicPr>
        <p:blipFill>
          <a:blip r:embed="rId5">
            <a:alphaModFix/>
          </a:blip>
          <a:stretch>
            <a:fillRect/>
          </a:stretch>
        </p:blipFill>
        <p:spPr>
          <a:xfrm>
            <a:off x="5106251" y="4641123"/>
            <a:ext cx="4557184" cy="2939401"/>
          </a:xfrm>
          <a:prstGeom prst="rect">
            <a:avLst/>
          </a:prstGeom>
          <a:noFill/>
          <a:ln>
            <a:noFill/>
          </a:ln>
        </p:spPr>
      </p:pic>
      <p:pic>
        <p:nvPicPr>
          <p:cNvPr descr="150902-012.JPG" id="724" name="Shape 724"/>
          <p:cNvPicPr preferRelativeResize="0"/>
          <p:nvPr/>
        </p:nvPicPr>
        <p:blipFill>
          <a:blip r:embed="rId6">
            <a:alphaModFix/>
          </a:blip>
          <a:stretch>
            <a:fillRect/>
          </a:stretch>
        </p:blipFill>
        <p:spPr>
          <a:xfrm>
            <a:off x="393362" y="4641125"/>
            <a:ext cx="4403595" cy="29394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8" name="Shape 728"/>
        <p:cNvGrpSpPr/>
        <p:nvPr/>
      </p:nvGrpSpPr>
      <p:grpSpPr>
        <a:xfrm>
          <a:off x="0" y="0"/>
          <a:ext cx="0" cy="0"/>
          <a:chOff x="0" y="0"/>
          <a:chExt cx="0" cy="0"/>
        </a:xfrm>
      </p:grpSpPr>
      <p:pic>
        <p:nvPicPr>
          <p:cNvPr descr="AuAZ-cRJHOx7L0UAn_8pEKAzV94YRp4HZCub_8d49s3u.jpg" id="729" name="Shape 729"/>
          <p:cNvPicPr preferRelativeResize="0"/>
          <p:nvPr/>
        </p:nvPicPr>
        <p:blipFill>
          <a:blip r:embed="rId3">
            <a:alphaModFix/>
          </a:blip>
          <a:stretch>
            <a:fillRect/>
          </a:stretch>
        </p:blipFill>
        <p:spPr>
          <a:xfrm>
            <a:off x="171787" y="1867925"/>
            <a:ext cx="9664423" cy="5436249"/>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3" name="Shape 733"/>
        <p:cNvGrpSpPr/>
        <p:nvPr/>
      </p:nvGrpSpPr>
      <p:grpSpPr>
        <a:xfrm>
          <a:off x="0" y="0"/>
          <a:ext cx="0" cy="0"/>
          <a:chOff x="0" y="0"/>
          <a:chExt cx="0" cy="0"/>
        </a:xfrm>
      </p:grpSpPr>
      <p:pic>
        <p:nvPicPr>
          <p:cNvPr descr="141202-002.JPG" id="734" name="Shape 734"/>
          <p:cNvPicPr preferRelativeResize="0"/>
          <p:nvPr/>
        </p:nvPicPr>
        <p:blipFill>
          <a:blip r:embed="rId3">
            <a:alphaModFix/>
          </a:blip>
          <a:stretch>
            <a:fillRect/>
          </a:stretch>
        </p:blipFill>
        <p:spPr>
          <a:xfrm>
            <a:off x="1194000" y="2092150"/>
            <a:ext cx="7620000" cy="5086350"/>
          </a:xfrm>
          <a:prstGeom prst="rect">
            <a:avLst/>
          </a:prstGeom>
          <a:noFill/>
          <a:ln>
            <a:noFill/>
          </a:ln>
        </p:spPr>
      </p:pic>
      <p:sp>
        <p:nvSpPr>
          <p:cNvPr id="735" name="Shape 735"/>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t>Gracias</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 name="Shape 113"/>
        <p:cNvGrpSpPr/>
        <p:nvPr/>
      </p:nvGrpSpPr>
      <p:grpSpPr>
        <a:xfrm>
          <a:off x="0" y="0"/>
          <a:ext cx="0" cy="0"/>
          <a:chOff x="0" y="0"/>
          <a:chExt cx="0" cy="0"/>
        </a:xfrm>
      </p:grpSpPr>
      <p:sp>
        <p:nvSpPr>
          <p:cNvPr id="114" name="Shape 114"/>
          <p:cNvSpPr txBox="1"/>
          <p:nvPr>
            <p:ph type="title"/>
          </p:nvPr>
        </p:nvSpPr>
        <p:spPr>
          <a:xfrm>
            <a:off x="2056425" y="672475"/>
            <a:ext cx="7610399" cy="865500"/>
          </a:xfrm>
          <a:prstGeom prst="rect">
            <a:avLst/>
          </a:prstGeom>
        </p:spPr>
        <p:txBody>
          <a:bodyPr anchorCtr="0" anchor="t" bIns="112750" lIns="112750" rIns="112750" tIns="112750">
            <a:noAutofit/>
          </a:bodyPr>
          <a:lstStyle/>
          <a:p>
            <a:pPr lvl="0" rtl="0">
              <a:spcBef>
                <a:spcPts val="0"/>
              </a:spcBef>
              <a:buClr>
                <a:schemeClr val="dk1"/>
              </a:buClr>
              <a:buSzPct val="36666"/>
              <a:buFont typeface="Arial"/>
              <a:buNone/>
            </a:pPr>
            <a:r>
              <a:rPr lang="es-419" sz="3000"/>
              <a:t>Indicadores de resultados escolares</a:t>
            </a:r>
          </a:p>
          <a:p>
            <a:pPr lvl="0" rtl="0">
              <a:spcBef>
                <a:spcPts val="0"/>
              </a:spcBef>
              <a:buClr>
                <a:schemeClr val="dk1"/>
              </a:buClr>
              <a:buSzPct val="36666"/>
              <a:buFont typeface="Arial"/>
              <a:buNone/>
            </a:pPr>
            <a:r>
              <a:t/>
            </a:r>
            <a:endParaRPr sz="3000"/>
          </a:p>
          <a:p>
            <a:pPr lvl="0" rtl="0">
              <a:spcBef>
                <a:spcPts val="0"/>
              </a:spcBef>
              <a:buNone/>
            </a:pPr>
            <a:r>
              <a:t/>
            </a:r>
            <a:endParaRPr sz="3000"/>
          </a:p>
        </p:txBody>
      </p:sp>
      <p:sp>
        <p:nvSpPr>
          <p:cNvPr id="115" name="Shape 115"/>
          <p:cNvSpPr txBox="1"/>
          <p:nvPr>
            <p:ph type="title"/>
          </p:nvPr>
        </p:nvSpPr>
        <p:spPr>
          <a:xfrm>
            <a:off x="2056425" y="0"/>
            <a:ext cx="7610399" cy="865500"/>
          </a:xfrm>
          <a:prstGeom prst="rect">
            <a:avLst/>
          </a:prstGeom>
        </p:spPr>
        <p:txBody>
          <a:bodyPr anchorCtr="0" anchor="t" bIns="112750" lIns="112750" rIns="112750" tIns="112750">
            <a:noAutofit/>
          </a:bodyPr>
          <a:lstStyle/>
          <a:p>
            <a:pPr lvl="0" rtl="0">
              <a:spcBef>
                <a:spcPts val="0"/>
              </a:spcBef>
              <a:buNone/>
            </a:pPr>
            <a:r>
              <a:rPr b="1" lang="es-419"/>
              <a:t>Formación académica de calidad</a:t>
            </a:r>
          </a:p>
        </p:txBody>
      </p:sp>
      <p:pic>
        <p:nvPicPr>
          <p:cNvPr id="116" name="Shape 116"/>
          <p:cNvPicPr preferRelativeResize="0"/>
          <p:nvPr/>
        </p:nvPicPr>
        <p:blipFill>
          <a:blip r:embed="rId3">
            <a:alphaModFix/>
          </a:blip>
          <a:stretch>
            <a:fillRect/>
          </a:stretch>
        </p:blipFill>
        <p:spPr>
          <a:xfrm>
            <a:off x="152400" y="1442575"/>
            <a:ext cx="5715000" cy="3533775"/>
          </a:xfrm>
          <a:prstGeom prst="rect">
            <a:avLst/>
          </a:prstGeom>
          <a:noFill/>
          <a:ln>
            <a:noFill/>
          </a:ln>
        </p:spPr>
      </p:pic>
      <p:pic>
        <p:nvPicPr>
          <p:cNvPr id="117" name="Shape 117"/>
          <p:cNvPicPr preferRelativeResize="0"/>
          <p:nvPr/>
        </p:nvPicPr>
        <p:blipFill>
          <a:blip r:embed="rId4">
            <a:alphaModFix/>
          </a:blip>
          <a:stretch>
            <a:fillRect/>
          </a:stretch>
        </p:blipFill>
        <p:spPr>
          <a:xfrm>
            <a:off x="4293000" y="4242225"/>
            <a:ext cx="5715000" cy="3533775"/>
          </a:xfrm>
          <a:prstGeom prst="rect">
            <a:avLst/>
          </a:prstGeom>
          <a:noFill/>
          <a:ln>
            <a:noFill/>
          </a:ln>
        </p:spPr>
      </p:pic>
      <p:sp>
        <p:nvSpPr>
          <p:cNvPr id="118" name="Shape 118"/>
          <p:cNvSpPr txBox="1"/>
          <p:nvPr/>
        </p:nvSpPr>
        <p:spPr>
          <a:xfrm>
            <a:off x="6128450" y="1904075"/>
            <a:ext cx="2226600" cy="1311000"/>
          </a:xfrm>
          <a:prstGeom prst="rect">
            <a:avLst/>
          </a:prstGeom>
          <a:noFill/>
          <a:ln>
            <a:noFill/>
          </a:ln>
        </p:spPr>
        <p:txBody>
          <a:bodyPr anchorCtr="0" anchor="t" bIns="91425" lIns="91425" rIns="91425" tIns="91425">
            <a:noAutofit/>
          </a:bodyPr>
          <a:lstStyle/>
          <a:p>
            <a:pPr lvl="0">
              <a:spcBef>
                <a:spcPts val="0"/>
              </a:spcBef>
              <a:buNone/>
            </a:pPr>
            <a:r>
              <a:t/>
            </a:r>
            <a:endParaRPr/>
          </a:p>
        </p:txBody>
      </p:sp>
      <p:graphicFrame>
        <p:nvGraphicFramePr>
          <p:cNvPr id="119" name="Shape 119"/>
          <p:cNvGraphicFramePr/>
          <p:nvPr/>
        </p:nvGraphicFramePr>
        <p:xfrm>
          <a:off x="4792950" y="1741750"/>
          <a:ext cx="3000000" cy="3000000"/>
        </p:xfrm>
        <a:graphic>
          <a:graphicData uri="http://schemas.openxmlformats.org/drawingml/2006/table">
            <a:tbl>
              <a:tblPr>
                <a:noFill/>
                <a:tableStyleId>{4295633D-8C03-434A-92C2-4367F01B43AA}</a:tableStyleId>
              </a:tblPr>
              <a:tblGrid>
                <a:gridCol w="1368700"/>
                <a:gridCol w="1368700"/>
              </a:tblGrid>
              <a:tr h="416050">
                <a:tc gridSpan="2">
                  <a:txBody>
                    <a:bodyPr>
                      <a:noAutofit/>
                    </a:bodyPr>
                    <a:lstStyle/>
                    <a:p>
                      <a:pPr lvl="0" rtl="0" algn="ctr">
                        <a:lnSpc>
                          <a:spcPct val="115000"/>
                        </a:lnSpc>
                        <a:spcBef>
                          <a:spcPts val="0"/>
                        </a:spcBef>
                        <a:buNone/>
                      </a:pPr>
                      <a:r>
                        <a:rPr b="1" lang="es-419" sz="1800">
                          <a:latin typeface="Calibri"/>
                          <a:ea typeface="Calibri"/>
                          <a:cs typeface="Calibri"/>
                          <a:sym typeface="Calibri"/>
                        </a:rPr>
                        <a:t>febrero - julio 2015</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hMerge="1"/>
              </a:tr>
              <a:tr h="337325">
                <a:tc>
                  <a:txBody>
                    <a:bodyPr>
                      <a:noAutofit/>
                    </a:bodyPr>
                    <a:lstStyle/>
                    <a:p>
                      <a:pPr lvl="0" rtl="0" algn="ctr">
                        <a:lnSpc>
                          <a:spcPct val="115000"/>
                        </a:lnSpc>
                        <a:spcBef>
                          <a:spcPts val="0"/>
                        </a:spcBef>
                        <a:buNone/>
                      </a:pPr>
                      <a:r>
                        <a:rPr lang="es-419" sz="1800">
                          <a:latin typeface="Calibri"/>
                          <a:ea typeface="Calibri"/>
                          <a:cs typeface="Calibri"/>
                          <a:sym typeface="Calibri"/>
                        </a:rPr>
                        <a:t>Mujeres</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lnSpc>
                          <a:spcPct val="115000"/>
                        </a:lnSpc>
                        <a:spcBef>
                          <a:spcPts val="0"/>
                        </a:spcBef>
                        <a:buNone/>
                      </a:pPr>
                      <a:r>
                        <a:rPr lang="es-419" sz="1800">
                          <a:latin typeface="Calibri"/>
                          <a:ea typeface="Calibri"/>
                          <a:cs typeface="Calibri"/>
                          <a:sym typeface="Calibri"/>
                        </a:rPr>
                        <a:t>313</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337325">
                <a:tc>
                  <a:txBody>
                    <a:bodyPr>
                      <a:noAutofit/>
                    </a:bodyPr>
                    <a:lstStyle/>
                    <a:p>
                      <a:pPr lvl="0" rtl="0" algn="ctr">
                        <a:lnSpc>
                          <a:spcPct val="115000"/>
                        </a:lnSpc>
                        <a:spcBef>
                          <a:spcPts val="0"/>
                        </a:spcBef>
                        <a:buNone/>
                      </a:pPr>
                      <a:r>
                        <a:rPr lang="es-419" sz="1800">
                          <a:latin typeface="Calibri"/>
                          <a:ea typeface="Calibri"/>
                          <a:cs typeface="Calibri"/>
                          <a:sym typeface="Calibri"/>
                        </a:rPr>
                        <a:t>Hombres</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lnSpc>
                          <a:spcPct val="115000"/>
                        </a:lnSpc>
                        <a:spcBef>
                          <a:spcPts val="0"/>
                        </a:spcBef>
                        <a:buNone/>
                      </a:pPr>
                      <a:r>
                        <a:rPr lang="es-419" sz="1800">
                          <a:latin typeface="Calibri"/>
                          <a:ea typeface="Calibri"/>
                          <a:cs typeface="Calibri"/>
                          <a:sym typeface="Calibri"/>
                        </a:rPr>
                        <a:t>22</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36125">
                <a:tc>
                  <a:txBody>
                    <a:bodyPr>
                      <a:noAutofit/>
                    </a:bodyPr>
                    <a:lstStyle/>
                    <a:p>
                      <a:pPr lvl="0" rtl="0" algn="ctr">
                        <a:lnSpc>
                          <a:spcPct val="115000"/>
                        </a:lnSpc>
                        <a:spcBef>
                          <a:spcPts val="0"/>
                        </a:spcBef>
                        <a:buNone/>
                      </a:pPr>
                      <a:r>
                        <a:rPr b="1" lang="es-419" sz="1800">
                          <a:latin typeface="Calibri"/>
                          <a:ea typeface="Calibri"/>
                          <a:cs typeface="Calibri"/>
                          <a:sym typeface="Calibri"/>
                        </a:rPr>
                        <a:t>Total</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lnSpc>
                          <a:spcPct val="115000"/>
                        </a:lnSpc>
                        <a:spcBef>
                          <a:spcPts val="0"/>
                        </a:spcBef>
                        <a:buNone/>
                      </a:pPr>
                      <a:r>
                        <a:rPr b="1" lang="es-419" sz="1800">
                          <a:latin typeface="Calibri"/>
                          <a:ea typeface="Calibri"/>
                          <a:cs typeface="Calibri"/>
                          <a:sym typeface="Calibri"/>
                        </a:rPr>
                        <a:t>335</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bl>
          </a:graphicData>
        </a:graphic>
      </p:graphicFrame>
      <p:graphicFrame>
        <p:nvGraphicFramePr>
          <p:cNvPr id="120" name="Shape 120"/>
          <p:cNvGraphicFramePr/>
          <p:nvPr/>
        </p:nvGraphicFramePr>
        <p:xfrm>
          <a:off x="1675025" y="5158950"/>
          <a:ext cx="3000000" cy="3000000"/>
        </p:xfrm>
        <a:graphic>
          <a:graphicData uri="http://schemas.openxmlformats.org/drawingml/2006/table">
            <a:tbl>
              <a:tblPr>
                <a:noFill/>
                <a:tableStyleId>{4295633D-8C03-434A-92C2-4367F01B43AA}</a:tableStyleId>
              </a:tblPr>
              <a:tblGrid>
                <a:gridCol w="1334875"/>
                <a:gridCol w="1334875"/>
              </a:tblGrid>
              <a:tr h="200025">
                <a:tc gridSpan="2">
                  <a:txBody>
                    <a:bodyPr>
                      <a:noAutofit/>
                    </a:bodyPr>
                    <a:lstStyle/>
                    <a:p>
                      <a:pPr lvl="0" rtl="0" algn="ctr">
                        <a:lnSpc>
                          <a:spcPct val="115000"/>
                        </a:lnSpc>
                        <a:spcBef>
                          <a:spcPts val="0"/>
                        </a:spcBef>
                        <a:buNone/>
                      </a:pPr>
                      <a:r>
                        <a:rPr b="1" lang="es-419" sz="1800">
                          <a:latin typeface="Calibri"/>
                          <a:ea typeface="Calibri"/>
                          <a:cs typeface="Calibri"/>
                          <a:sym typeface="Calibri"/>
                        </a:rPr>
                        <a:t>agosto 2015 - enero 2016</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hMerge="1"/>
              </a:tr>
              <a:tr h="200025">
                <a:tc>
                  <a:txBody>
                    <a:bodyPr>
                      <a:noAutofit/>
                    </a:bodyPr>
                    <a:lstStyle/>
                    <a:p>
                      <a:pPr lvl="0" rtl="0" algn="ctr">
                        <a:lnSpc>
                          <a:spcPct val="115000"/>
                        </a:lnSpc>
                        <a:spcBef>
                          <a:spcPts val="0"/>
                        </a:spcBef>
                        <a:buNone/>
                      </a:pPr>
                      <a:r>
                        <a:rPr lang="es-419" sz="1800">
                          <a:latin typeface="Calibri"/>
                          <a:ea typeface="Calibri"/>
                          <a:cs typeface="Calibri"/>
                          <a:sym typeface="Calibri"/>
                        </a:rPr>
                        <a:t>Mujeres</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lnSpc>
                          <a:spcPct val="115000"/>
                        </a:lnSpc>
                        <a:spcBef>
                          <a:spcPts val="0"/>
                        </a:spcBef>
                        <a:buNone/>
                      </a:pPr>
                      <a:r>
                        <a:rPr lang="es-419" sz="1800">
                          <a:latin typeface="Calibri"/>
                          <a:ea typeface="Calibri"/>
                          <a:cs typeface="Calibri"/>
                          <a:sym typeface="Calibri"/>
                        </a:rPr>
                        <a:t>330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00025">
                <a:tc>
                  <a:txBody>
                    <a:bodyPr>
                      <a:noAutofit/>
                    </a:bodyPr>
                    <a:lstStyle/>
                    <a:p>
                      <a:pPr lvl="0" rtl="0" algn="ctr">
                        <a:lnSpc>
                          <a:spcPct val="115000"/>
                        </a:lnSpc>
                        <a:spcBef>
                          <a:spcPts val="0"/>
                        </a:spcBef>
                        <a:buNone/>
                      </a:pPr>
                      <a:r>
                        <a:rPr lang="es-419" sz="1800">
                          <a:latin typeface="Calibri"/>
                          <a:ea typeface="Calibri"/>
                          <a:cs typeface="Calibri"/>
                          <a:sym typeface="Calibri"/>
                        </a:rPr>
                        <a:t>Hombres</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lnSpc>
                          <a:spcPct val="115000"/>
                        </a:lnSpc>
                        <a:spcBef>
                          <a:spcPts val="0"/>
                        </a:spcBef>
                        <a:buNone/>
                      </a:pPr>
                      <a:r>
                        <a:rPr lang="es-419" sz="1800">
                          <a:latin typeface="Calibri"/>
                          <a:ea typeface="Calibri"/>
                          <a:cs typeface="Calibri"/>
                          <a:sym typeface="Calibri"/>
                        </a:rPr>
                        <a:t>26</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00025">
                <a:tc>
                  <a:txBody>
                    <a:bodyPr>
                      <a:noAutofit/>
                    </a:bodyPr>
                    <a:lstStyle/>
                    <a:p>
                      <a:pPr lvl="0" rtl="0" algn="ctr">
                        <a:lnSpc>
                          <a:spcPct val="115000"/>
                        </a:lnSpc>
                        <a:spcBef>
                          <a:spcPts val="0"/>
                        </a:spcBef>
                        <a:buNone/>
                      </a:pPr>
                      <a:r>
                        <a:rPr b="1" lang="es-419" sz="1800">
                          <a:latin typeface="Calibri"/>
                          <a:ea typeface="Calibri"/>
                          <a:cs typeface="Calibri"/>
                          <a:sym typeface="Calibri"/>
                        </a:rPr>
                        <a:t>Total</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lnSpc>
                          <a:spcPct val="115000"/>
                        </a:lnSpc>
                        <a:spcBef>
                          <a:spcPts val="0"/>
                        </a:spcBef>
                        <a:buNone/>
                      </a:pPr>
                      <a:r>
                        <a:rPr b="1" lang="es-419" sz="1800">
                          <a:latin typeface="Calibri"/>
                          <a:ea typeface="Calibri"/>
                          <a:cs typeface="Calibri"/>
                          <a:sym typeface="Calibri"/>
                        </a:rPr>
                        <a:t>356</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bl>
          </a:graphicData>
        </a:graphic>
      </p:graphicFrame>
      <p:sp>
        <p:nvSpPr>
          <p:cNvPr id="121" name="Shape 121"/>
          <p:cNvSpPr txBox="1"/>
          <p:nvPr/>
        </p:nvSpPr>
        <p:spPr>
          <a:xfrm>
            <a:off x="1437150" y="6568650"/>
            <a:ext cx="3145499" cy="350400"/>
          </a:xfrm>
          <a:prstGeom prst="rect">
            <a:avLst/>
          </a:prstGeom>
          <a:noFill/>
          <a:ln>
            <a:noFill/>
          </a:ln>
        </p:spPr>
        <p:txBody>
          <a:bodyPr anchorCtr="0" anchor="ctr" bIns="91425" lIns="91425" rIns="91425" tIns="91425">
            <a:noAutofit/>
          </a:bodyPr>
          <a:lstStyle/>
          <a:p>
            <a:pPr lvl="0" rtl="0" algn="ctr">
              <a:lnSpc>
                <a:spcPct val="115000"/>
              </a:lnSpc>
              <a:spcBef>
                <a:spcPts val="0"/>
              </a:spcBef>
              <a:buNone/>
            </a:pPr>
            <a:r>
              <a:rPr lang="es-419" sz="1800">
                <a:solidFill>
                  <a:schemeClr val="dk1"/>
                </a:solidFill>
                <a:latin typeface="Calibri"/>
                <a:ea typeface="Calibri"/>
                <a:cs typeface="Calibri"/>
                <a:sym typeface="Calibri"/>
              </a:rPr>
              <a:t>Admisión el 79%</a:t>
            </a:r>
          </a:p>
        </p:txBody>
      </p:sp>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