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Montserrat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ontserrat SemiBold" charset="0"/>
      <p:regular r:id="rId22"/>
      <p:bold r:id="rId23"/>
      <p:italic r:id="rId24"/>
      <p:boldItalic r:id="rId25"/>
    </p:embeddedFont>
    <p:embeddedFont>
      <p:font typeface="Montserrat Medium" charset="0"/>
      <p:regular r:id="rId26"/>
      <p: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xmlns="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8757" autoAdjust="0"/>
  </p:normalViewPr>
  <p:slideViewPr>
    <p:cSldViewPr snapToGrid="0" snapToObjects="1">
      <p:cViewPr>
        <p:scale>
          <a:sx n="55" d="100"/>
          <a:sy n="55" d="100"/>
        </p:scale>
        <p:origin x="-1302" y="-3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MX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MX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MX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MX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04/08/2021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xmlns="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04/08/2021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xmlns="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5587</TotalTime>
  <Words>447</Words>
  <Application>Microsoft Office PowerPoint</Application>
  <PresentationFormat>Personalizado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Montserrat</vt:lpstr>
      <vt:lpstr>Calibri</vt:lpstr>
      <vt:lpstr>Montserrat SemiBold</vt:lpstr>
      <vt:lpstr>Montserrat Medium</vt:lpstr>
      <vt:lpstr>Wingdings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user</cp:lastModifiedBy>
  <cp:revision>218</cp:revision>
  <dcterms:created xsi:type="dcterms:W3CDTF">2018-12-04T03:27:02Z</dcterms:created>
  <dcterms:modified xsi:type="dcterms:W3CDTF">2021-08-05T02:56:02Z</dcterms:modified>
</cp:coreProperties>
</file>