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10"/>
  </p:notesMasterIdLst>
  <p:sldIdLst>
    <p:sldId id="259" r:id="rId3"/>
    <p:sldId id="260" r:id="rId4"/>
    <p:sldId id="262" r:id="rId5"/>
    <p:sldId id="265" r:id="rId6"/>
    <p:sldId id="264" r:id="rId7"/>
    <p:sldId id="263" r:id="rId8"/>
    <p:sldId id="266" r:id="rId9"/>
  </p:sldIdLst>
  <p:sldSz cx="20167600" cy="15125700"/>
  <p:notesSz cx="10083800" cy="151257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620" y="90"/>
      </p:cViewPr>
      <p:guideLst>
        <p:guide orient="horz" pos="2880"/>
        <p:guide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711825" y="0"/>
            <a:ext cx="4370388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AC862-F985-4B36-B35C-420A8B5388D0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638300" y="1890713"/>
            <a:ext cx="6807200" cy="510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08063" y="7278688"/>
            <a:ext cx="8067675" cy="5956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4366875"/>
            <a:ext cx="4370388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711825" y="14366875"/>
            <a:ext cx="4370388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2827C-C1D8-4123-8577-4E9B0EA231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7832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2827C-C1D8-4123-8577-4E9B0EA2319B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0467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2827C-C1D8-4123-8577-4E9B0EA2319B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81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2827C-C1D8-4123-8577-4E9B0EA2319B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7405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2827C-C1D8-4123-8577-4E9B0EA2319B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3166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2827C-C1D8-4123-8577-4E9B0EA2319B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724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2827C-C1D8-4123-8577-4E9B0EA2319B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4053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12570" y="4688968"/>
            <a:ext cx="171424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25140" y="8470393"/>
            <a:ext cx="141173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48D10-3416-44BE-9FE8-2286A2ED7218}" type="datetime1">
              <a:rPr lang="en-US" smtClean="0"/>
              <a:t>5/16/2022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9063" y="804863"/>
            <a:ext cx="17394237" cy="29241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89063" y="3708400"/>
            <a:ext cx="8531225" cy="1816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389063" y="5524500"/>
            <a:ext cx="8531225" cy="81264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209213" y="3708400"/>
            <a:ext cx="8574087" cy="1816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209213" y="5524500"/>
            <a:ext cx="8574087" cy="81264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E857-1FFB-48A6-A08E-D1B0BC5A8D61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F312-CEF0-47D5-881D-9B3031F3C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769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E857-1FFB-48A6-A08E-D1B0BC5A8D61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F312-CEF0-47D5-881D-9B3031F3C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0567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E857-1FFB-48A6-A08E-D1B0BC5A8D61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F312-CEF0-47D5-881D-9B3031F3C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4449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9063" y="1008063"/>
            <a:ext cx="6503987" cy="3529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74088" y="2178050"/>
            <a:ext cx="10209212" cy="10748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89063" y="4537075"/>
            <a:ext cx="6503987" cy="840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E857-1FFB-48A6-A08E-D1B0BC5A8D61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F312-CEF0-47D5-881D-9B3031F3C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693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9063" y="1008063"/>
            <a:ext cx="6503987" cy="3529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8574088" y="2178050"/>
            <a:ext cx="10209212" cy="107489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89063" y="4537075"/>
            <a:ext cx="6503987" cy="840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E857-1FFB-48A6-A08E-D1B0BC5A8D61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F312-CEF0-47D5-881D-9B3031F3C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0414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E857-1FFB-48A6-A08E-D1B0BC5A8D61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F312-CEF0-47D5-881D-9B3031F3C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060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4433550" y="804863"/>
            <a:ext cx="4348163" cy="128190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385888" y="804863"/>
            <a:ext cx="12895262" cy="128190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E857-1FFB-48A6-A08E-D1B0BC5A8D61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F312-CEF0-47D5-881D-9B3031F3C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603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BDFE8-ED23-4D8A-BEEC-3C59BA20C4DC}" type="datetime1">
              <a:rPr lang="en-US" smtClean="0"/>
              <a:t>5/16/2022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8381" y="3478911"/>
            <a:ext cx="877290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86315" y="3478911"/>
            <a:ext cx="877290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A49FD-ED8A-4739-B926-FF5BE1A00BF9}" type="datetime1">
              <a:rPr lang="en-US" smtClean="0"/>
              <a:t>5/16/2022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BB397-9373-4D5A-AFA8-36AEEDC209A8}" type="datetime1">
              <a:rPr lang="en-US" smtClean="0"/>
              <a:t>5/16/2022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F7EBB-5F28-4E75-87D2-57A22616601F}" type="datetime1">
              <a:rPr lang="en-US" smtClean="0"/>
              <a:t>5/16/2022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  <p:pic>
        <p:nvPicPr>
          <p:cNvPr id="5" name="object 16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712200" y="14205401"/>
            <a:ext cx="3124200" cy="6760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20950" y="2474913"/>
            <a:ext cx="15125700" cy="5265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20950" y="7943850"/>
            <a:ext cx="15125700" cy="365283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E857-1FFB-48A6-A08E-D1B0BC5A8D61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F312-CEF0-47D5-881D-9B3031F3C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58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E857-1FFB-48A6-A08E-D1B0BC5A8D61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F312-CEF0-47D5-881D-9B3031F3C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965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6363" y="3770313"/>
            <a:ext cx="17394237" cy="62928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76363" y="10121900"/>
            <a:ext cx="17394237" cy="33099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E857-1FFB-48A6-A08E-D1B0BC5A8D61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F312-CEF0-47D5-881D-9B3031F3C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8608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385888" y="4025900"/>
            <a:ext cx="8621712" cy="95980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160000" y="4025900"/>
            <a:ext cx="8621713" cy="95980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E857-1FFB-48A6-A08E-D1B0BC5A8D61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F312-CEF0-47D5-881D-9B3031F3C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271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57476" y="14181861"/>
            <a:ext cx="18602960" cy="684530"/>
          </a:xfrm>
          <a:custGeom>
            <a:avLst/>
            <a:gdLst/>
            <a:ahLst/>
            <a:cxnLst/>
            <a:rect l="l" t="t" r="r" b="b"/>
            <a:pathLst>
              <a:path w="9301480" h="684530">
                <a:moveTo>
                  <a:pt x="9301264" y="0"/>
                </a:moveTo>
                <a:lnTo>
                  <a:pt x="0" y="0"/>
                </a:lnTo>
                <a:lnTo>
                  <a:pt x="0" y="684263"/>
                </a:lnTo>
                <a:lnTo>
                  <a:pt x="9301264" y="684263"/>
                </a:lnTo>
                <a:lnTo>
                  <a:pt x="9301264" y="0"/>
                </a:lnTo>
                <a:close/>
              </a:path>
            </a:pathLst>
          </a:custGeom>
          <a:solidFill>
            <a:srgbClr val="1F2B48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25297" y="11086352"/>
            <a:ext cx="1264538" cy="292842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469084" y="8179561"/>
            <a:ext cx="1089660" cy="6686550"/>
          </a:xfrm>
          <a:custGeom>
            <a:avLst/>
            <a:gdLst/>
            <a:ahLst/>
            <a:cxnLst/>
            <a:rect l="l" t="t" r="r" b="b"/>
            <a:pathLst>
              <a:path w="544830" h="6686550">
                <a:moveTo>
                  <a:pt x="544220" y="0"/>
                </a:moveTo>
                <a:lnTo>
                  <a:pt x="0" y="336207"/>
                </a:lnTo>
                <a:lnTo>
                  <a:pt x="0" y="6686473"/>
                </a:lnTo>
                <a:lnTo>
                  <a:pt x="544220" y="6686473"/>
                </a:lnTo>
                <a:lnTo>
                  <a:pt x="544220" y="5916447"/>
                </a:lnTo>
                <a:lnTo>
                  <a:pt x="162344" y="5680468"/>
                </a:lnTo>
                <a:lnTo>
                  <a:pt x="162344" y="3061449"/>
                </a:lnTo>
                <a:lnTo>
                  <a:pt x="544220" y="2825635"/>
                </a:lnTo>
                <a:lnTo>
                  <a:pt x="544220" y="0"/>
                </a:lnTo>
                <a:close/>
              </a:path>
            </a:pathLst>
          </a:custGeom>
          <a:solidFill>
            <a:srgbClr val="1F2B48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69113" y="1"/>
            <a:ext cx="1088466" cy="8434489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925296" y="13053943"/>
            <a:ext cx="1264920" cy="0"/>
          </a:xfrm>
          <a:custGeom>
            <a:avLst/>
            <a:gdLst/>
            <a:ahLst/>
            <a:cxnLst/>
            <a:rect l="l" t="t" r="r" b="b"/>
            <a:pathLst>
              <a:path w="632460">
                <a:moveTo>
                  <a:pt x="0" y="0"/>
                </a:moveTo>
                <a:lnTo>
                  <a:pt x="632269" y="0"/>
                </a:lnTo>
              </a:path>
            </a:pathLst>
          </a:custGeom>
          <a:ln w="18008">
            <a:solidFill>
              <a:srgbClr val="BDBEC0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8380" y="605028"/>
            <a:ext cx="18150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8380" y="3478911"/>
            <a:ext cx="18150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56984" y="14066902"/>
            <a:ext cx="64536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8380" y="14066902"/>
            <a:ext cx="46385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A13B6-593D-497E-876A-62F2214958A1}" type="datetime1">
              <a:rPr lang="en-US" smtClean="0"/>
              <a:t>5/16/2022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520672" y="14066902"/>
            <a:ext cx="46385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  <p:grpSp>
        <p:nvGrpSpPr>
          <p:cNvPr id="12" name="Grupo 11"/>
          <p:cNvGrpSpPr/>
          <p:nvPr userDrawn="1"/>
        </p:nvGrpSpPr>
        <p:grpSpPr>
          <a:xfrm>
            <a:off x="15494000" y="400050"/>
            <a:ext cx="4195729" cy="1600200"/>
            <a:chOff x="6197600" y="1695450"/>
            <a:chExt cx="8915400" cy="3505200"/>
          </a:xfrm>
        </p:grpSpPr>
        <p:pic>
          <p:nvPicPr>
            <p:cNvPr id="13" name="Imagen 12"/>
            <p:cNvPicPr>
              <a:picLocks noChangeAspect="1"/>
            </p:cNvPicPr>
            <p:nvPr/>
          </p:nvPicPr>
          <p:blipFill rotWithShape="1">
            <a:blip r:embed="rId9"/>
            <a:srcRect l="27500" t="46296" r="23750" b="37409"/>
            <a:stretch/>
          </p:blipFill>
          <p:spPr>
            <a:xfrm>
              <a:off x="6197600" y="3524250"/>
              <a:ext cx="8915400" cy="1676400"/>
            </a:xfrm>
            <a:prstGeom prst="rect">
              <a:avLst/>
            </a:prstGeom>
          </p:spPr>
        </p:pic>
        <p:pic>
          <p:nvPicPr>
            <p:cNvPr id="14" name="Imagen 13"/>
            <p:cNvPicPr>
              <a:picLocks noChangeAspect="1"/>
            </p:cNvPicPr>
            <p:nvPr/>
          </p:nvPicPr>
          <p:blipFill rotWithShape="1">
            <a:blip r:embed="rId10"/>
            <a:srcRect l="31250" t="12963" r="27083" b="69259"/>
            <a:stretch/>
          </p:blipFill>
          <p:spPr>
            <a:xfrm>
              <a:off x="6845300" y="1695450"/>
              <a:ext cx="7620000" cy="18288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385888" y="804863"/>
            <a:ext cx="17395825" cy="2924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85888" y="4025900"/>
            <a:ext cx="17395825" cy="9598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385888" y="14019213"/>
            <a:ext cx="4538662" cy="804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DE857-1FFB-48A6-A08E-D1B0BC5A8D61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680200" y="14019213"/>
            <a:ext cx="6807200" cy="804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4243050" y="14019213"/>
            <a:ext cx="4538663" cy="804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3F312-CEF0-47D5-881D-9B3031F3C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347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14274800" y="247650"/>
            <a:ext cx="5414929" cy="1981200"/>
            <a:chOff x="6197600" y="1695450"/>
            <a:chExt cx="8915400" cy="3505200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 rotWithShape="1">
            <a:blip r:embed="rId3"/>
            <a:srcRect l="27500" t="46296" r="23750" b="37409"/>
            <a:stretch/>
          </p:blipFill>
          <p:spPr>
            <a:xfrm>
              <a:off x="6197600" y="3524250"/>
              <a:ext cx="8915400" cy="1676400"/>
            </a:xfrm>
            <a:prstGeom prst="rect">
              <a:avLst/>
            </a:prstGeom>
          </p:spPr>
        </p:pic>
        <p:pic>
          <p:nvPicPr>
            <p:cNvPr id="4" name="Imagen 3"/>
            <p:cNvPicPr>
              <a:picLocks noChangeAspect="1"/>
            </p:cNvPicPr>
            <p:nvPr/>
          </p:nvPicPr>
          <p:blipFill rotWithShape="1">
            <a:blip r:embed="rId4"/>
            <a:srcRect l="31250" t="12963" r="27083" b="69259"/>
            <a:stretch/>
          </p:blipFill>
          <p:spPr>
            <a:xfrm>
              <a:off x="6845300" y="1695450"/>
              <a:ext cx="7620000" cy="182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67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172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922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02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48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464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3546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2B4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6</Words>
  <Application>Microsoft Office PowerPoint</Application>
  <PresentationFormat>Personalizado</PresentationFormat>
  <Paragraphs>6</Paragraphs>
  <Slides>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Anecdotario Docente copia</dc:title>
  <dc:creator>Salud Colima</dc:creator>
  <cp:lastModifiedBy>Cuenta Microsoft</cp:lastModifiedBy>
  <cp:revision>4</cp:revision>
  <dcterms:created xsi:type="dcterms:W3CDTF">2022-05-12T18:18:52Z</dcterms:created>
  <dcterms:modified xsi:type="dcterms:W3CDTF">2022-05-16T17:31:46Z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2022-05-12T00:00:00Z</vt:filetime>
  </property>
  <property fmtid="{D5CDD505-2E9C-101B-9397-08002B2CF9AE}" pid="3" name="Creator">
    <vt:lpwstr>Adobe Illustrator 26.2 (Macintosh)</vt:lpwstr>
  </property>
  <property fmtid="{D5CDD505-2E9C-101B-9397-08002B2CF9AE}" pid="4" name="LastSaved">
    <vt:filetime>2022-05-12T00:00:00Z</vt:filetime>
  </property>
</Properties>
</file>